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23"/>
  </p:notesMasterIdLst>
  <p:handoutMasterIdLst>
    <p:handoutMasterId r:id="rId24"/>
  </p:handoutMasterIdLst>
  <p:sldIdLst>
    <p:sldId id="256" r:id="rId5"/>
    <p:sldId id="294" r:id="rId6"/>
    <p:sldId id="296" r:id="rId7"/>
    <p:sldId id="281" r:id="rId8"/>
    <p:sldId id="282" r:id="rId9"/>
    <p:sldId id="283" r:id="rId10"/>
    <p:sldId id="268" r:id="rId11"/>
    <p:sldId id="284" r:id="rId12"/>
    <p:sldId id="285" r:id="rId13"/>
    <p:sldId id="290" r:id="rId14"/>
    <p:sldId id="291" r:id="rId15"/>
    <p:sldId id="286" r:id="rId16"/>
    <p:sldId id="288" r:id="rId17"/>
    <p:sldId id="289" r:id="rId18"/>
    <p:sldId id="287" r:id="rId19"/>
    <p:sldId id="292" r:id="rId20"/>
    <p:sldId id="293" r:id="rId21"/>
    <p:sldId id="295" r:id="rId22"/>
  </p:sldIdLst>
  <p:sldSz cx="12192000" cy="6858000"/>
  <p:notesSz cx="7010400" cy="9296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928" userDrawn="1">
          <p15:clr>
            <a:srgbClr val="A4A3A4"/>
          </p15:clr>
        </p15:guide>
        <p15:guide id="2" pos="2208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A9B9D"/>
    <a:srgbClr val="AEB0AF"/>
    <a:srgbClr val="CEC7C1"/>
    <a:srgbClr val="8C8D90"/>
    <a:srgbClr val="D25350"/>
    <a:srgbClr val="808184"/>
    <a:srgbClr val="75767A"/>
    <a:srgbClr val="4E4F54"/>
    <a:srgbClr val="84888B"/>
    <a:srgbClr val="A049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717" autoAdjust="0"/>
    <p:restoredTop sz="95161" autoAdjust="0"/>
  </p:normalViewPr>
  <p:slideViewPr>
    <p:cSldViewPr snapToGrid="0" showGuides="1">
      <p:cViewPr varScale="1">
        <p:scale>
          <a:sx n="108" d="100"/>
          <a:sy n="108" d="100"/>
        </p:scale>
        <p:origin x="232" y="159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howGuides="1">
      <p:cViewPr>
        <p:scale>
          <a:sx n="50" d="100"/>
          <a:sy n="50" d="100"/>
        </p:scale>
        <p:origin x="5664" y="1674"/>
      </p:cViewPr>
      <p:guideLst>
        <p:guide orient="horz" pos="2928"/>
        <p:guide pos="220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8533024-10F1-4BC3-BAA5-CB28D8F9B61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970338" y="8810624"/>
            <a:ext cx="3038475" cy="46672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74A39D-78C5-4FF5-94A2-BCBFAF602A34}" type="datetimeFigureOut">
              <a:rPr lang="en-US" smtClean="0">
                <a:latin typeface="+mn-lt"/>
              </a:rPr>
              <a:t>8/7/23</a:t>
            </a:fld>
            <a:endParaRPr lang="en-US" dirty="0">
              <a:latin typeface="+mn-lt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D2005F-34EB-4228-A469-9DA7EF685E3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0" y="8810626"/>
            <a:ext cx="3038475" cy="46672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algn="l"/>
            <a:fld id="{C75DCF9F-B5D2-4E17-BF72-5579017E6EA3}" type="slidenum">
              <a:rPr lang="en-US" smtClean="0">
                <a:latin typeface="+mn-lt"/>
              </a:rPr>
              <a:pPr algn="l"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357578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41" y="8801100"/>
            <a:ext cx="3038475" cy="46672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+mn-lt"/>
              </a:defRPr>
            </a:lvl1pPr>
          </a:lstStyle>
          <a:p>
            <a:fld id="{D7992059-949A-4D84-A84D-82EB5F97947B}" type="datetimeFigureOut">
              <a:rPr lang="en-US" smtClean="0"/>
              <a:pPr/>
              <a:t>8/7/23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73577"/>
            <a:ext cx="5607050" cy="366077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" y="8801100"/>
            <a:ext cx="3038475" cy="46672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+mn-lt"/>
              </a:defRPr>
            </a:lvl1pPr>
          </a:lstStyle>
          <a:p>
            <a:fld id="{DBFF095A-F86B-4B29-8A9F-DF3D3D1F3E2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70899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lnSpc>
        <a:spcPct val="90000"/>
      </a:lnSpc>
      <a:spcBef>
        <a:spcPts val="300"/>
      </a:spcBef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lnSpc>
        <a:spcPct val="90000"/>
      </a:lnSpc>
      <a:spcBef>
        <a:spcPts val="300"/>
      </a:spcBef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lnSpc>
        <a:spcPct val="90000"/>
      </a:lnSpc>
      <a:spcBef>
        <a:spcPts val="300"/>
      </a:spcBef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lnSpc>
        <a:spcPct val="90000"/>
      </a:lnSpc>
      <a:spcBef>
        <a:spcPts val="300"/>
      </a:spcBef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lnSpc>
        <a:spcPct val="90000"/>
      </a:lnSpc>
      <a:spcBef>
        <a:spcPts val="300"/>
      </a:spcBef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7A5D040-4FD6-4BA1-AC81-B5CFF26CC6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4321" y="1074420"/>
            <a:ext cx="11334582" cy="4233245"/>
          </a:xfrm>
          <a:prstGeom prst="rect">
            <a:avLst/>
          </a:prstGeom>
        </p:spPr>
      </p:pic>
      <p:sp>
        <p:nvSpPr>
          <p:cNvPr id="15" name="Freeform 7">
            <a:extLst>
              <a:ext uri="{FF2B5EF4-FFF2-40B4-BE49-F238E27FC236}">
                <a16:creationId xmlns:a16="http://schemas.microsoft.com/office/drawing/2014/main" id="{454A96CC-B6D3-471D-892D-1DBFEFBD0D12}"/>
              </a:ext>
            </a:extLst>
          </p:cNvPr>
          <p:cNvSpPr>
            <a:spLocks/>
          </p:cNvSpPr>
          <p:nvPr userDrawn="1"/>
        </p:nvSpPr>
        <p:spPr bwMode="auto">
          <a:xfrm>
            <a:off x="6096000" y="0"/>
            <a:ext cx="6096000" cy="6858000"/>
          </a:xfrm>
          <a:custGeom>
            <a:avLst/>
            <a:gdLst>
              <a:gd name="T0" fmla="*/ 3049 w 3388"/>
              <a:gd name="T1" fmla="*/ 0 h 3815"/>
              <a:gd name="T2" fmla="*/ 3049 w 3388"/>
              <a:gd name="T3" fmla="*/ 2951 h 3815"/>
              <a:gd name="T4" fmla="*/ 0 w 3388"/>
              <a:gd name="T5" fmla="*/ 2951 h 3815"/>
              <a:gd name="T6" fmla="*/ 0 w 3388"/>
              <a:gd name="T7" fmla="*/ 3815 h 3815"/>
              <a:gd name="T8" fmla="*/ 3388 w 3388"/>
              <a:gd name="T9" fmla="*/ 3815 h 3815"/>
              <a:gd name="T10" fmla="*/ 3388 w 3388"/>
              <a:gd name="T11" fmla="*/ 2969 h 3815"/>
              <a:gd name="T12" fmla="*/ 3388 w 3388"/>
              <a:gd name="T13" fmla="*/ 2951 h 3815"/>
              <a:gd name="T14" fmla="*/ 3388 w 3388"/>
              <a:gd name="T15" fmla="*/ 0 h 3815"/>
              <a:gd name="T16" fmla="*/ 3049 w 3388"/>
              <a:gd name="T17" fmla="*/ 0 h 38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388" h="3815">
                <a:moveTo>
                  <a:pt x="3049" y="0"/>
                </a:moveTo>
                <a:lnTo>
                  <a:pt x="3049" y="2951"/>
                </a:lnTo>
                <a:lnTo>
                  <a:pt x="0" y="2951"/>
                </a:lnTo>
                <a:lnTo>
                  <a:pt x="0" y="3815"/>
                </a:lnTo>
                <a:lnTo>
                  <a:pt x="3388" y="3815"/>
                </a:lnTo>
                <a:lnTo>
                  <a:pt x="3388" y="2969"/>
                </a:lnTo>
                <a:lnTo>
                  <a:pt x="3388" y="2951"/>
                </a:lnTo>
                <a:lnTo>
                  <a:pt x="3388" y="0"/>
                </a:lnTo>
                <a:lnTo>
                  <a:pt x="3049" y="0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latin typeface="+mn-lt"/>
              <a:cs typeface="+mn-cs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0494F7A-66DD-4829-9AF4-30A3A0F2418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4576" y="5392850"/>
            <a:ext cx="1644776" cy="40263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337BA4A-B024-42C0-AEE3-721B228F8259}"/>
              </a:ext>
            </a:extLst>
          </p:cNvPr>
          <p:cNvSpPr/>
          <p:nvPr userDrawn="1"/>
        </p:nvSpPr>
        <p:spPr>
          <a:xfrm>
            <a:off x="0" y="320040"/>
            <a:ext cx="274320" cy="51090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29E6EA7-E7F1-42F0-95B8-1B1A5A465AF6}"/>
              </a:ext>
            </a:extLst>
          </p:cNvPr>
          <p:cNvSpPr/>
          <p:nvPr userDrawn="1"/>
        </p:nvSpPr>
        <p:spPr>
          <a:xfrm>
            <a:off x="274320" y="320040"/>
            <a:ext cx="1412673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267160" y="5343835"/>
            <a:ext cx="53848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dirty="0">
                <a:solidFill>
                  <a:schemeClr val="tx1"/>
                </a:solidFill>
                <a:latin typeface="Century Gothic" panose="020B0502020202020204" pitchFamily="34" charset="0"/>
              </a:rPr>
              <a:t>ORNL is managed by UT-Battelle LLC for the US Department of Energy</a:t>
            </a:r>
          </a:p>
        </p:txBody>
      </p:sp>
      <p:sp>
        <p:nvSpPr>
          <p:cNvPr id="2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428736" y="1388962"/>
            <a:ext cx="8678194" cy="978729"/>
          </a:xfrm>
        </p:spPr>
        <p:txBody>
          <a:bodyPr/>
          <a:lstStyle>
            <a:lvl1pPr algn="l">
              <a:defRPr sz="3200" b="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447481" y="3013455"/>
            <a:ext cx="5440514" cy="2028101"/>
          </a:xfrm>
        </p:spPr>
        <p:txBody>
          <a:bodyPr/>
          <a:lstStyle>
            <a:lvl1pPr marL="0" indent="0" algn="l">
              <a:buNone/>
              <a:defRPr sz="2000" baseline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5E99884-2636-4794-A093-0F9256951E0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13129" y="456244"/>
            <a:ext cx="1088136" cy="261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0824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16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k green pictur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ED81066A-C24A-4E74-9351-F12B6561E2D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5637" y="1083755"/>
            <a:ext cx="5486764" cy="421929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272F0CA-07C0-447D-AD25-74BF79400D69}"/>
              </a:ext>
            </a:extLst>
          </p:cNvPr>
          <p:cNvSpPr/>
          <p:nvPr userDrawn="1"/>
        </p:nvSpPr>
        <p:spPr>
          <a:xfrm>
            <a:off x="274320" y="1078992"/>
            <a:ext cx="5821680" cy="4221671"/>
          </a:xfrm>
          <a:prstGeom prst="rect">
            <a:avLst/>
          </a:prstGeom>
          <a:solidFill>
            <a:srgbClr val="CFCFCF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8079" y="1275788"/>
            <a:ext cx="5537405" cy="978729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83439C5-4231-ED43-91B8-86779195C116}"/>
              </a:ext>
            </a:extLst>
          </p:cNvPr>
          <p:cNvSpPr/>
          <p:nvPr userDrawn="1"/>
        </p:nvSpPr>
        <p:spPr>
          <a:xfrm>
            <a:off x="0" y="320040"/>
            <a:ext cx="274320" cy="51090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C7DBBE-95AC-E843-979A-A1A45836011E}"/>
              </a:ext>
            </a:extLst>
          </p:cNvPr>
          <p:cNvSpPr/>
          <p:nvPr userDrawn="1"/>
        </p:nvSpPr>
        <p:spPr>
          <a:xfrm>
            <a:off x="274320" y="320040"/>
            <a:ext cx="1412673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29C1BABE-6AB9-4F04-A1D6-C28E4287362E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D325F85-B4F1-4C5D-855D-1BE9D9C179D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3129" y="456244"/>
            <a:ext cx="1088136" cy="261860"/>
          </a:xfrm>
          <a:prstGeom prst="rect">
            <a:avLst/>
          </a:prstGeom>
        </p:spPr>
      </p:pic>
      <p:sp>
        <p:nvSpPr>
          <p:cNvPr id="10" name="Line 5">
            <a:extLst>
              <a:ext uri="{FF2B5EF4-FFF2-40B4-BE49-F238E27FC236}">
                <a16:creationId xmlns:a16="http://schemas.microsoft.com/office/drawing/2014/main" id="{1F888CF4-3F65-4925-A47B-614AFCDC0550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8004175" y="822325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18" name="Line 6">
            <a:extLst>
              <a:ext uri="{FF2B5EF4-FFF2-40B4-BE49-F238E27FC236}">
                <a16:creationId xmlns:a16="http://schemas.microsoft.com/office/drawing/2014/main" id="{4CFFE01C-81C8-4437-B6F5-7BAAEE5FC29F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8004175" y="822325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24" name="Freeform 7">
            <a:extLst>
              <a:ext uri="{FF2B5EF4-FFF2-40B4-BE49-F238E27FC236}">
                <a16:creationId xmlns:a16="http://schemas.microsoft.com/office/drawing/2014/main" id="{1B955FFA-B6F5-4CDD-940A-DB05FD68B7CA}"/>
              </a:ext>
            </a:extLst>
          </p:cNvPr>
          <p:cNvSpPr>
            <a:spLocks/>
          </p:cNvSpPr>
          <p:nvPr userDrawn="1"/>
        </p:nvSpPr>
        <p:spPr bwMode="auto">
          <a:xfrm>
            <a:off x="6096000" y="0"/>
            <a:ext cx="6096000" cy="6858000"/>
          </a:xfrm>
          <a:custGeom>
            <a:avLst/>
            <a:gdLst>
              <a:gd name="T0" fmla="*/ 3049 w 3388"/>
              <a:gd name="T1" fmla="*/ 0 h 3815"/>
              <a:gd name="T2" fmla="*/ 3049 w 3388"/>
              <a:gd name="T3" fmla="*/ 2951 h 3815"/>
              <a:gd name="T4" fmla="*/ 0 w 3388"/>
              <a:gd name="T5" fmla="*/ 2951 h 3815"/>
              <a:gd name="T6" fmla="*/ 0 w 3388"/>
              <a:gd name="T7" fmla="*/ 3815 h 3815"/>
              <a:gd name="T8" fmla="*/ 3388 w 3388"/>
              <a:gd name="T9" fmla="*/ 3815 h 3815"/>
              <a:gd name="T10" fmla="*/ 3388 w 3388"/>
              <a:gd name="T11" fmla="*/ 2969 h 3815"/>
              <a:gd name="T12" fmla="*/ 3388 w 3388"/>
              <a:gd name="T13" fmla="*/ 2951 h 3815"/>
              <a:gd name="T14" fmla="*/ 3388 w 3388"/>
              <a:gd name="T15" fmla="*/ 0 h 3815"/>
              <a:gd name="T16" fmla="*/ 3049 w 3388"/>
              <a:gd name="T17" fmla="*/ 0 h 38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388" h="3815">
                <a:moveTo>
                  <a:pt x="3049" y="0"/>
                </a:moveTo>
                <a:lnTo>
                  <a:pt x="3049" y="2951"/>
                </a:lnTo>
                <a:lnTo>
                  <a:pt x="0" y="2951"/>
                </a:lnTo>
                <a:lnTo>
                  <a:pt x="0" y="3815"/>
                </a:lnTo>
                <a:lnTo>
                  <a:pt x="3388" y="3815"/>
                </a:lnTo>
                <a:lnTo>
                  <a:pt x="3388" y="2969"/>
                </a:lnTo>
                <a:lnTo>
                  <a:pt x="3388" y="2951"/>
                </a:lnTo>
                <a:lnTo>
                  <a:pt x="3388" y="0"/>
                </a:lnTo>
                <a:lnTo>
                  <a:pt x="3049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CA5F7EA9-E5C6-4376-AC5D-CA0B1DA0A25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88079" y="2453317"/>
            <a:ext cx="5512904" cy="2690184"/>
          </a:xfrm>
        </p:spPr>
        <p:txBody>
          <a:bodyPr/>
          <a:lstStyle>
            <a:lvl1pPr marL="287338" indent="-2873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2000">
                <a:latin typeface="Century Gothic" panose="020B0502020202020204" pitchFamily="34" charset="0"/>
              </a:defRPr>
            </a:lvl1pPr>
            <a:lvl2pPr marL="688975" indent="-285750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–"/>
              <a:defRPr lang="en-US" sz="1800" kern="120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>
              <a:defRPr sz="1600"/>
            </a:lvl3pPr>
            <a:lvl4pPr>
              <a:defRPr sz="1400"/>
            </a:lvl4pPr>
            <a:lvl5pPr marL="1482725" indent="-222250"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0414993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k green pictur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ED81066A-C24A-4E74-9351-F12B6561E2D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5636" y="1078992"/>
            <a:ext cx="5487073" cy="4224052"/>
          </a:xfrm>
          <a:noFill/>
        </p:spPr>
        <p:txBody>
          <a:bodyPr/>
          <a:lstStyle>
            <a:lvl1pPr marL="0" indent="0">
              <a:buFont typeface="Century Gothic" panose="020B0502020202020204" pitchFamily="34" charset="0"/>
              <a:buNone/>
              <a:defRPr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272F0CA-07C0-447D-AD25-74BF79400D69}"/>
              </a:ext>
            </a:extLst>
          </p:cNvPr>
          <p:cNvSpPr/>
          <p:nvPr userDrawn="1"/>
        </p:nvSpPr>
        <p:spPr>
          <a:xfrm>
            <a:off x="274320" y="1078992"/>
            <a:ext cx="5821680" cy="5779008"/>
          </a:xfrm>
          <a:prstGeom prst="rect">
            <a:avLst/>
          </a:prstGeom>
          <a:solidFill>
            <a:srgbClr val="CFCFCF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8079" y="1275788"/>
            <a:ext cx="5537405" cy="978729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8079" y="2453316"/>
            <a:ext cx="5512904" cy="4163291"/>
          </a:xfrm>
        </p:spPr>
        <p:txBody>
          <a:bodyPr/>
          <a:lstStyle>
            <a:lvl1pPr marL="287338" indent="-2873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2000">
                <a:latin typeface="Century Gothic" panose="020B0502020202020204" pitchFamily="34" charset="0"/>
              </a:defRPr>
            </a:lvl1pPr>
            <a:lvl2pPr marL="688975" indent="-285750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–"/>
              <a:defRPr lang="en-US" sz="1800" kern="120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>
              <a:defRPr sz="1600"/>
            </a:lvl3pPr>
            <a:lvl4pPr>
              <a:defRPr sz="1400"/>
            </a:lvl4pPr>
            <a:lvl5pPr marL="1482725" indent="-222250"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D0DB01C-0316-7441-9D7D-F96D7A49FEAC}"/>
              </a:ext>
            </a:extLst>
          </p:cNvPr>
          <p:cNvSpPr/>
          <p:nvPr userDrawn="1"/>
        </p:nvSpPr>
        <p:spPr>
          <a:xfrm>
            <a:off x="0" y="320040"/>
            <a:ext cx="274320" cy="51090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F70CC82-0B8B-1D4B-9F0D-823E1CAB4A9C}"/>
              </a:ext>
            </a:extLst>
          </p:cNvPr>
          <p:cNvSpPr/>
          <p:nvPr userDrawn="1"/>
        </p:nvSpPr>
        <p:spPr>
          <a:xfrm>
            <a:off x="274320" y="320040"/>
            <a:ext cx="1412673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ectangle 6">
            <a:extLst>
              <a:ext uri="{FF2B5EF4-FFF2-40B4-BE49-F238E27FC236}">
                <a16:creationId xmlns:a16="http://schemas.microsoft.com/office/drawing/2014/main" id="{732E67AB-06CD-417E-82A6-C485A480337A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E8EB24F-FBB3-41E8-90F7-B4AA493C6FF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3129" y="456244"/>
            <a:ext cx="1088136" cy="261860"/>
          </a:xfrm>
          <a:prstGeom prst="rect">
            <a:avLst/>
          </a:prstGeom>
        </p:spPr>
      </p:pic>
      <p:sp>
        <p:nvSpPr>
          <p:cNvPr id="16" name="Freeform 7">
            <a:extLst>
              <a:ext uri="{FF2B5EF4-FFF2-40B4-BE49-F238E27FC236}">
                <a16:creationId xmlns:a16="http://schemas.microsoft.com/office/drawing/2014/main" id="{2A500EEB-73EC-4C16-8273-4ED5425DD64C}"/>
              </a:ext>
            </a:extLst>
          </p:cNvPr>
          <p:cNvSpPr>
            <a:spLocks/>
          </p:cNvSpPr>
          <p:nvPr userDrawn="1"/>
        </p:nvSpPr>
        <p:spPr bwMode="auto">
          <a:xfrm>
            <a:off x="6096000" y="0"/>
            <a:ext cx="6096000" cy="6858000"/>
          </a:xfrm>
          <a:custGeom>
            <a:avLst/>
            <a:gdLst>
              <a:gd name="T0" fmla="*/ 3049 w 3388"/>
              <a:gd name="T1" fmla="*/ 0 h 3815"/>
              <a:gd name="T2" fmla="*/ 3049 w 3388"/>
              <a:gd name="T3" fmla="*/ 2951 h 3815"/>
              <a:gd name="T4" fmla="*/ 0 w 3388"/>
              <a:gd name="T5" fmla="*/ 2951 h 3815"/>
              <a:gd name="T6" fmla="*/ 0 w 3388"/>
              <a:gd name="T7" fmla="*/ 3815 h 3815"/>
              <a:gd name="T8" fmla="*/ 3388 w 3388"/>
              <a:gd name="T9" fmla="*/ 3815 h 3815"/>
              <a:gd name="T10" fmla="*/ 3388 w 3388"/>
              <a:gd name="T11" fmla="*/ 2969 h 3815"/>
              <a:gd name="T12" fmla="*/ 3388 w 3388"/>
              <a:gd name="T13" fmla="*/ 2951 h 3815"/>
              <a:gd name="T14" fmla="*/ 3388 w 3388"/>
              <a:gd name="T15" fmla="*/ 0 h 3815"/>
              <a:gd name="T16" fmla="*/ 3049 w 3388"/>
              <a:gd name="T17" fmla="*/ 0 h 38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388" h="3815">
                <a:moveTo>
                  <a:pt x="3049" y="0"/>
                </a:moveTo>
                <a:lnTo>
                  <a:pt x="3049" y="2951"/>
                </a:lnTo>
                <a:lnTo>
                  <a:pt x="0" y="2951"/>
                </a:lnTo>
                <a:lnTo>
                  <a:pt x="0" y="3815"/>
                </a:lnTo>
                <a:lnTo>
                  <a:pt x="3388" y="3815"/>
                </a:lnTo>
                <a:lnTo>
                  <a:pt x="3388" y="2969"/>
                </a:lnTo>
                <a:lnTo>
                  <a:pt x="3388" y="2951"/>
                </a:lnTo>
                <a:lnTo>
                  <a:pt x="3388" y="0"/>
                </a:lnTo>
                <a:lnTo>
                  <a:pt x="3049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43024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Dk green picture layout 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ED81066A-C24A-4E74-9351-F12B6561E2D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120595" y="1078989"/>
            <a:ext cx="7464186" cy="422600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272F0CA-07C0-447D-AD25-74BF79400D69}"/>
              </a:ext>
            </a:extLst>
          </p:cNvPr>
          <p:cNvSpPr/>
          <p:nvPr userDrawn="1"/>
        </p:nvSpPr>
        <p:spPr>
          <a:xfrm>
            <a:off x="274321" y="1078991"/>
            <a:ext cx="3846274" cy="5779007"/>
          </a:xfrm>
          <a:prstGeom prst="rect">
            <a:avLst/>
          </a:prstGeom>
          <a:solidFill>
            <a:srgbClr val="CFCFCF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079" y="1275788"/>
            <a:ext cx="3576228" cy="979691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8079" y="2800350"/>
            <a:ext cx="3541945" cy="3816258"/>
          </a:xfrm>
        </p:spPr>
        <p:txBody>
          <a:bodyPr/>
          <a:lstStyle>
            <a:lvl1pPr marL="287338" indent="-2873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2000">
                <a:latin typeface="Century Gothic" panose="020B0502020202020204" pitchFamily="34" charset="0"/>
              </a:defRPr>
            </a:lvl1pPr>
            <a:lvl2pPr marL="688975" indent="-285750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–"/>
              <a:defRPr lang="en-US" sz="1800" kern="120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>
              <a:defRPr sz="1600"/>
            </a:lvl3pPr>
            <a:lvl4pPr>
              <a:defRPr sz="1400"/>
            </a:lvl4pPr>
            <a:lvl5pPr marL="1482725" indent="-222250"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D0DB01C-0316-7441-9D7D-F96D7A49FEAC}"/>
              </a:ext>
            </a:extLst>
          </p:cNvPr>
          <p:cNvSpPr/>
          <p:nvPr userDrawn="1"/>
        </p:nvSpPr>
        <p:spPr>
          <a:xfrm>
            <a:off x="0" y="320040"/>
            <a:ext cx="274320" cy="51090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F70CC82-0B8B-1D4B-9F0D-823E1CAB4A9C}"/>
              </a:ext>
            </a:extLst>
          </p:cNvPr>
          <p:cNvSpPr/>
          <p:nvPr userDrawn="1"/>
        </p:nvSpPr>
        <p:spPr>
          <a:xfrm>
            <a:off x="274320" y="320040"/>
            <a:ext cx="1412673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ectangle 6">
            <a:extLst>
              <a:ext uri="{FF2B5EF4-FFF2-40B4-BE49-F238E27FC236}">
                <a16:creationId xmlns:a16="http://schemas.microsoft.com/office/drawing/2014/main" id="{732E67AB-06CD-417E-82A6-C485A480337A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E8EB24F-FBB3-41E8-90F7-B4AA493C6FF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3129" y="456244"/>
            <a:ext cx="1088136" cy="261860"/>
          </a:xfrm>
          <a:prstGeom prst="rect">
            <a:avLst/>
          </a:prstGeom>
        </p:spPr>
      </p:pic>
      <p:sp>
        <p:nvSpPr>
          <p:cNvPr id="8" name="Freeform 5">
            <a:extLst>
              <a:ext uri="{FF2B5EF4-FFF2-40B4-BE49-F238E27FC236}">
                <a16:creationId xmlns:a16="http://schemas.microsoft.com/office/drawing/2014/main" id="{E0FFF716-AFC7-4054-A1F8-2C39C30731D0}"/>
              </a:ext>
            </a:extLst>
          </p:cNvPr>
          <p:cNvSpPr>
            <a:spLocks/>
          </p:cNvSpPr>
          <p:nvPr userDrawn="1"/>
        </p:nvSpPr>
        <p:spPr bwMode="auto">
          <a:xfrm>
            <a:off x="4120595" y="1"/>
            <a:ext cx="8071405" cy="6857998"/>
          </a:xfrm>
          <a:custGeom>
            <a:avLst/>
            <a:gdLst>
              <a:gd name="T0" fmla="*/ 4151 w 4490"/>
              <a:gd name="T1" fmla="*/ 0 h 3815"/>
              <a:gd name="T2" fmla="*/ 4151 w 4490"/>
              <a:gd name="T3" fmla="*/ 2951 h 3815"/>
              <a:gd name="T4" fmla="*/ 0 w 4490"/>
              <a:gd name="T5" fmla="*/ 2951 h 3815"/>
              <a:gd name="T6" fmla="*/ 0 w 4490"/>
              <a:gd name="T7" fmla="*/ 3815 h 3815"/>
              <a:gd name="T8" fmla="*/ 4490 w 4490"/>
              <a:gd name="T9" fmla="*/ 3815 h 3815"/>
              <a:gd name="T10" fmla="*/ 4490 w 4490"/>
              <a:gd name="T11" fmla="*/ 2969 h 3815"/>
              <a:gd name="T12" fmla="*/ 4490 w 4490"/>
              <a:gd name="T13" fmla="*/ 2951 h 3815"/>
              <a:gd name="T14" fmla="*/ 4490 w 4490"/>
              <a:gd name="T15" fmla="*/ 0 h 3815"/>
              <a:gd name="T16" fmla="*/ 4151 w 4490"/>
              <a:gd name="T17" fmla="*/ 0 h 3815"/>
              <a:gd name="T18" fmla="*/ 4151 w 4490"/>
              <a:gd name="T19" fmla="*/ 0 h 38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490" h="3815">
                <a:moveTo>
                  <a:pt x="4151" y="0"/>
                </a:moveTo>
                <a:lnTo>
                  <a:pt x="4151" y="2951"/>
                </a:lnTo>
                <a:lnTo>
                  <a:pt x="0" y="2951"/>
                </a:lnTo>
                <a:lnTo>
                  <a:pt x="0" y="3815"/>
                </a:lnTo>
                <a:lnTo>
                  <a:pt x="4490" y="3815"/>
                </a:lnTo>
                <a:lnTo>
                  <a:pt x="4490" y="2969"/>
                </a:lnTo>
                <a:lnTo>
                  <a:pt x="4490" y="2951"/>
                </a:lnTo>
                <a:lnTo>
                  <a:pt x="4490" y="0"/>
                </a:lnTo>
                <a:lnTo>
                  <a:pt x="4151" y="0"/>
                </a:lnTo>
                <a:lnTo>
                  <a:pt x="4151" y="0"/>
                </a:lnTo>
                <a:close/>
              </a:path>
            </a:pathLst>
          </a:custGeom>
          <a:solidFill>
            <a:srgbClr val="4C886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3220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picture layou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ED81066A-C24A-4E74-9351-F12B6561E2D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74320" y="2381"/>
            <a:ext cx="11312843" cy="6342021"/>
          </a:xfrm>
          <a:noFill/>
          <a:ln>
            <a:noFill/>
          </a:ln>
        </p:spPr>
        <p:txBody>
          <a:bodyPr/>
          <a:lstStyle>
            <a:lvl1pPr marL="0" indent="0">
              <a:buFont typeface="Century Gothic" panose="020B0502020202020204" pitchFamily="34" charset="0"/>
              <a:buNone/>
              <a:defRPr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769" y="274320"/>
            <a:ext cx="11000232" cy="535531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tx1"/>
                </a:solidFill>
                <a:effectLst/>
                <a:latin typeface="Century Gothic" panose="020B050202020202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7" name="Rectangle 256">
            <a:extLst>
              <a:ext uri="{FF2B5EF4-FFF2-40B4-BE49-F238E27FC236}">
                <a16:creationId xmlns:a16="http://schemas.microsoft.com/office/drawing/2014/main" id="{50787286-CD5D-43D9-B8DA-70C3358DC829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10283" y="647700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chemeClr val="bg1"/>
                </a:solidFill>
                <a:latin typeface="Century Gothic" panose="020B0502020202020204" pitchFamily="34" charset="0"/>
                <a:cs typeface="Arial" pitchFamily="34" charset="0"/>
              </a:rPr>
              <a:t> </a:t>
            </a:r>
          </a:p>
        </p:txBody>
      </p:sp>
      <p:sp>
        <p:nvSpPr>
          <p:cNvPr id="16" name="Freeform 9">
            <a:extLst>
              <a:ext uri="{FF2B5EF4-FFF2-40B4-BE49-F238E27FC236}">
                <a16:creationId xmlns:a16="http://schemas.microsoft.com/office/drawing/2014/main" id="{D938724D-E109-43B4-9560-1552E26DB04A}"/>
              </a:ext>
            </a:extLst>
          </p:cNvPr>
          <p:cNvSpPr>
            <a:spLocks/>
          </p:cNvSpPr>
          <p:nvPr userDrawn="1"/>
        </p:nvSpPr>
        <p:spPr bwMode="auto">
          <a:xfrm>
            <a:off x="6026150" y="0"/>
            <a:ext cx="6165850" cy="6858000"/>
          </a:xfrm>
          <a:custGeom>
            <a:avLst/>
            <a:gdLst>
              <a:gd name="T0" fmla="*/ 3502 w 3884"/>
              <a:gd name="T1" fmla="*/ 0 h 4320"/>
              <a:gd name="T2" fmla="*/ 3502 w 3884"/>
              <a:gd name="T3" fmla="*/ 3998 h 4320"/>
              <a:gd name="T4" fmla="*/ 0 w 3884"/>
              <a:gd name="T5" fmla="*/ 3998 h 4320"/>
              <a:gd name="T6" fmla="*/ 0 w 3884"/>
              <a:gd name="T7" fmla="*/ 4320 h 4320"/>
              <a:gd name="T8" fmla="*/ 3502 w 3884"/>
              <a:gd name="T9" fmla="*/ 4320 h 4320"/>
              <a:gd name="T10" fmla="*/ 3884 w 3884"/>
              <a:gd name="T11" fmla="*/ 4320 h 4320"/>
              <a:gd name="T12" fmla="*/ 3884 w 3884"/>
              <a:gd name="T13" fmla="*/ 3998 h 4320"/>
              <a:gd name="T14" fmla="*/ 3884 w 3884"/>
              <a:gd name="T15" fmla="*/ 0 h 4320"/>
              <a:gd name="T16" fmla="*/ 3502 w 3884"/>
              <a:gd name="T17" fmla="*/ 0 h 4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884" h="4320">
                <a:moveTo>
                  <a:pt x="3502" y="0"/>
                </a:moveTo>
                <a:lnTo>
                  <a:pt x="3502" y="3998"/>
                </a:lnTo>
                <a:lnTo>
                  <a:pt x="0" y="3998"/>
                </a:lnTo>
                <a:lnTo>
                  <a:pt x="0" y="4320"/>
                </a:lnTo>
                <a:lnTo>
                  <a:pt x="3502" y="4320"/>
                </a:lnTo>
                <a:lnTo>
                  <a:pt x="3884" y="4320"/>
                </a:lnTo>
                <a:lnTo>
                  <a:pt x="3884" y="3998"/>
                </a:lnTo>
                <a:lnTo>
                  <a:pt x="3884" y="0"/>
                </a:lnTo>
                <a:lnTo>
                  <a:pt x="3502" y="0"/>
                </a:lnTo>
                <a:close/>
              </a:path>
            </a:pathLst>
          </a:custGeom>
          <a:solidFill>
            <a:srgbClr val="40875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900E375-D0D6-466C-A383-E914B5C8AE5A}"/>
              </a:ext>
            </a:extLst>
          </p:cNvPr>
          <p:cNvSpPr/>
          <p:nvPr userDrawn="1"/>
        </p:nvSpPr>
        <p:spPr>
          <a:xfrm>
            <a:off x="0" y="6344402"/>
            <a:ext cx="274320" cy="510909"/>
          </a:xfrm>
          <a:prstGeom prst="rect">
            <a:avLst/>
          </a:prstGeom>
          <a:solidFill>
            <a:srgbClr val="397D5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Rectangle 6">
            <a:extLst>
              <a:ext uri="{FF2B5EF4-FFF2-40B4-BE49-F238E27FC236}">
                <a16:creationId xmlns:a16="http://schemas.microsoft.com/office/drawing/2014/main" id="{D090841D-81E2-4E83-8067-E18C5C3AF8FF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DAF918D-9DED-D44A-9D8C-455EA11CD9F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05644" y="6452482"/>
            <a:ext cx="1626108" cy="301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6074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2 section science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1DC80716-D7F2-40BD-B894-87B7C5521D93}"/>
              </a:ext>
            </a:extLst>
          </p:cNvPr>
          <p:cNvSpPr/>
          <p:nvPr userDrawn="1"/>
        </p:nvSpPr>
        <p:spPr>
          <a:xfrm>
            <a:off x="274320" y="1412106"/>
            <a:ext cx="5840589" cy="5293494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772E6C0-3363-4678-BD7B-839981CFEC1B}"/>
              </a:ext>
            </a:extLst>
          </p:cNvPr>
          <p:cNvSpPr/>
          <p:nvPr userDrawn="1"/>
        </p:nvSpPr>
        <p:spPr>
          <a:xfrm>
            <a:off x="6351411" y="1412106"/>
            <a:ext cx="5840589" cy="5293494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D431D86-B4F2-4178-9479-C223044E67E1}"/>
              </a:ext>
            </a:extLst>
          </p:cNvPr>
          <p:cNvSpPr/>
          <p:nvPr userDrawn="1"/>
        </p:nvSpPr>
        <p:spPr>
          <a:xfrm>
            <a:off x="274319" y="948037"/>
            <a:ext cx="5840589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881C044-83B1-4BEC-A2A0-51CA4BF72CE4}"/>
              </a:ext>
            </a:extLst>
          </p:cNvPr>
          <p:cNvSpPr/>
          <p:nvPr userDrawn="1"/>
        </p:nvSpPr>
        <p:spPr>
          <a:xfrm>
            <a:off x="6351411" y="948037"/>
            <a:ext cx="5840589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568B759-9EAF-4F57-B09C-A71D9D5B516C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274318" y="1005840"/>
            <a:ext cx="5821682" cy="406266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62AD586E-7375-402D-9BA8-7C07EB8240E8}"/>
              </a:ext>
            </a:extLst>
          </p:cNvPr>
          <p:cNvSpPr>
            <a:spLocks noGrp="1"/>
          </p:cNvSpPr>
          <p:nvPr userDrawn="1">
            <p:ph sz="half" idx="2"/>
          </p:nvPr>
        </p:nvSpPr>
        <p:spPr>
          <a:xfrm>
            <a:off x="312234" y="1527048"/>
            <a:ext cx="5783766" cy="4110352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2A49DFE2-905F-42AB-9CE1-CCCD2BB9576B}"/>
              </a:ext>
            </a:extLst>
          </p:cNvPr>
          <p:cNvSpPr>
            <a:spLocks noGrp="1"/>
          </p:cNvSpPr>
          <p:nvPr userDrawn="1">
            <p:ph type="body" sz="quarter" idx="3"/>
          </p:nvPr>
        </p:nvSpPr>
        <p:spPr>
          <a:xfrm>
            <a:off x="6351410" y="1005840"/>
            <a:ext cx="5840589" cy="406266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AF1555CB-15BC-4181-B741-965A19E6BA91}"/>
              </a:ext>
            </a:extLst>
          </p:cNvPr>
          <p:cNvSpPr>
            <a:spLocks noGrp="1"/>
          </p:cNvSpPr>
          <p:nvPr userDrawn="1">
            <p:ph sz="quarter" idx="4"/>
          </p:nvPr>
        </p:nvSpPr>
        <p:spPr>
          <a:xfrm>
            <a:off x="6351411" y="1527048"/>
            <a:ext cx="5785575" cy="4110352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A1CB721-FBCB-4DC7-9C2A-15C90E984F90}"/>
              </a:ext>
            </a:extLst>
          </p:cNvPr>
          <p:cNvSpPr/>
          <p:nvPr userDrawn="1"/>
        </p:nvSpPr>
        <p:spPr>
          <a:xfrm>
            <a:off x="1773669" y="320040"/>
            <a:ext cx="10418331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9FDFB4D2-95C3-44FB-85E0-FB87B96D0DC8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1773668" y="365857"/>
            <a:ext cx="10363317" cy="406265"/>
          </a:xfrm>
        </p:spPr>
        <p:txBody>
          <a:bodyPr/>
          <a:lstStyle>
            <a:lvl1pPr>
              <a:defRPr sz="2400" b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8649F31-1D58-F243-85FD-74506880A336}"/>
              </a:ext>
            </a:extLst>
          </p:cNvPr>
          <p:cNvSpPr/>
          <p:nvPr userDrawn="1"/>
        </p:nvSpPr>
        <p:spPr>
          <a:xfrm>
            <a:off x="0" y="320040"/>
            <a:ext cx="274320" cy="51090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7038521-D276-4049-A4BA-98C27C6D8256}"/>
              </a:ext>
            </a:extLst>
          </p:cNvPr>
          <p:cNvSpPr/>
          <p:nvPr userDrawn="1"/>
        </p:nvSpPr>
        <p:spPr>
          <a:xfrm>
            <a:off x="274320" y="320040"/>
            <a:ext cx="1412673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Rectangle 6">
            <a:extLst>
              <a:ext uri="{FF2B5EF4-FFF2-40B4-BE49-F238E27FC236}">
                <a16:creationId xmlns:a16="http://schemas.microsoft.com/office/drawing/2014/main" id="{3F2F0951-0E05-43D4-AB3F-73E5681F4301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27EC139F-C616-4896-A830-8F9FC5B2C27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3129" y="456244"/>
            <a:ext cx="1088136" cy="261860"/>
          </a:xfrm>
          <a:prstGeom prst="rect">
            <a:avLst/>
          </a:prstGeom>
        </p:spPr>
      </p:pic>
      <p:sp>
        <p:nvSpPr>
          <p:cNvPr id="23" name="Rectangle 256">
            <a:extLst>
              <a:ext uri="{FF2B5EF4-FFF2-40B4-BE49-F238E27FC236}">
                <a16:creationId xmlns:a16="http://schemas.microsoft.com/office/drawing/2014/main" id="{D8ACAAE2-A531-47BE-8F4F-FFC18507ED0B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10282" y="65836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137479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3 section science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1DC80716-D7F2-40BD-B894-87B7C5521D93}"/>
              </a:ext>
            </a:extLst>
          </p:cNvPr>
          <p:cNvSpPr/>
          <p:nvPr userDrawn="1"/>
        </p:nvSpPr>
        <p:spPr>
          <a:xfrm>
            <a:off x="274320" y="1412106"/>
            <a:ext cx="3868138" cy="5224413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772E6C0-3363-4678-BD7B-839981CFEC1B}"/>
              </a:ext>
            </a:extLst>
          </p:cNvPr>
          <p:cNvSpPr/>
          <p:nvPr userDrawn="1"/>
        </p:nvSpPr>
        <p:spPr>
          <a:xfrm>
            <a:off x="4299090" y="1412106"/>
            <a:ext cx="3867912" cy="5224413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04C995C-9C57-406C-A69D-7613F8F47165}"/>
              </a:ext>
            </a:extLst>
          </p:cNvPr>
          <p:cNvSpPr/>
          <p:nvPr userDrawn="1"/>
        </p:nvSpPr>
        <p:spPr>
          <a:xfrm>
            <a:off x="8323860" y="1412106"/>
            <a:ext cx="3868138" cy="5224413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D431D86-B4F2-4178-9479-C223044E67E1}"/>
              </a:ext>
            </a:extLst>
          </p:cNvPr>
          <p:cNvSpPr/>
          <p:nvPr userDrawn="1"/>
        </p:nvSpPr>
        <p:spPr>
          <a:xfrm>
            <a:off x="274320" y="948037"/>
            <a:ext cx="3866758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881C044-83B1-4BEC-A2A0-51CA4BF72CE4}"/>
              </a:ext>
            </a:extLst>
          </p:cNvPr>
          <p:cNvSpPr/>
          <p:nvPr userDrawn="1"/>
        </p:nvSpPr>
        <p:spPr>
          <a:xfrm>
            <a:off x="4299089" y="948037"/>
            <a:ext cx="3867912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526A7F5-6E08-49A4-A894-85B35B49A075}"/>
              </a:ext>
            </a:extLst>
          </p:cNvPr>
          <p:cNvSpPr/>
          <p:nvPr userDrawn="1"/>
        </p:nvSpPr>
        <p:spPr>
          <a:xfrm>
            <a:off x="8323860" y="948037"/>
            <a:ext cx="3885931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568B759-9EAF-4F57-B09C-A71D9D5B516C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270178" y="1005840"/>
            <a:ext cx="3870672" cy="406266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62AD586E-7375-402D-9BA8-7C07EB8240E8}"/>
              </a:ext>
            </a:extLst>
          </p:cNvPr>
          <p:cNvSpPr>
            <a:spLocks noGrp="1"/>
          </p:cNvSpPr>
          <p:nvPr userDrawn="1">
            <p:ph sz="half" idx="2"/>
          </p:nvPr>
        </p:nvSpPr>
        <p:spPr>
          <a:xfrm>
            <a:off x="312234" y="1527048"/>
            <a:ext cx="3791415" cy="4110352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2A49DFE2-905F-42AB-9CE1-CCCD2BB9576B}"/>
              </a:ext>
            </a:extLst>
          </p:cNvPr>
          <p:cNvSpPr>
            <a:spLocks noGrp="1"/>
          </p:cNvSpPr>
          <p:nvPr userDrawn="1">
            <p:ph type="body" sz="quarter" idx="3"/>
          </p:nvPr>
        </p:nvSpPr>
        <p:spPr>
          <a:xfrm>
            <a:off x="4297709" y="1005840"/>
            <a:ext cx="3866758" cy="406266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AF1555CB-15BC-4181-B741-965A19E6BA91}"/>
              </a:ext>
            </a:extLst>
          </p:cNvPr>
          <p:cNvSpPr>
            <a:spLocks noGrp="1"/>
          </p:cNvSpPr>
          <p:nvPr userDrawn="1">
            <p:ph sz="quarter" idx="4"/>
          </p:nvPr>
        </p:nvSpPr>
        <p:spPr>
          <a:xfrm>
            <a:off x="4295175" y="1527048"/>
            <a:ext cx="3860800" cy="4110352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21FF3A3E-474D-4F1F-9B01-4428215B857D}"/>
              </a:ext>
            </a:extLst>
          </p:cNvPr>
          <p:cNvSpPr>
            <a:spLocks noGrp="1"/>
          </p:cNvSpPr>
          <p:nvPr userDrawn="1">
            <p:ph type="body" sz="quarter" idx="10"/>
          </p:nvPr>
        </p:nvSpPr>
        <p:spPr>
          <a:xfrm>
            <a:off x="8319718" y="1005840"/>
            <a:ext cx="3885931" cy="406266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Content Placeholder 5">
            <a:extLst>
              <a:ext uri="{FF2B5EF4-FFF2-40B4-BE49-F238E27FC236}">
                <a16:creationId xmlns:a16="http://schemas.microsoft.com/office/drawing/2014/main" id="{EDB166DE-69D8-4E82-A304-FF11CEBD23D7}"/>
              </a:ext>
            </a:extLst>
          </p:cNvPr>
          <p:cNvSpPr>
            <a:spLocks noGrp="1"/>
          </p:cNvSpPr>
          <p:nvPr userDrawn="1">
            <p:ph sz="quarter" idx="11"/>
          </p:nvPr>
        </p:nvSpPr>
        <p:spPr>
          <a:xfrm>
            <a:off x="8319719" y="1527048"/>
            <a:ext cx="3768204" cy="4110352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A1CB721-FBCB-4DC7-9C2A-15C90E984F90}"/>
              </a:ext>
            </a:extLst>
          </p:cNvPr>
          <p:cNvSpPr/>
          <p:nvPr userDrawn="1"/>
        </p:nvSpPr>
        <p:spPr>
          <a:xfrm>
            <a:off x="1773669" y="320040"/>
            <a:ext cx="10418331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9FDFB4D2-95C3-44FB-85E0-FB87B96D0DC8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1773668" y="365857"/>
            <a:ext cx="10418329" cy="406265"/>
          </a:xfrm>
        </p:spPr>
        <p:txBody>
          <a:bodyPr/>
          <a:lstStyle>
            <a:lvl1pPr>
              <a:defRPr sz="2400" b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E38BD24-68BF-4642-BFC4-180B70D413B8}"/>
              </a:ext>
            </a:extLst>
          </p:cNvPr>
          <p:cNvSpPr/>
          <p:nvPr userDrawn="1"/>
        </p:nvSpPr>
        <p:spPr>
          <a:xfrm>
            <a:off x="0" y="320040"/>
            <a:ext cx="274320" cy="51090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CDDBDFD-39A6-0043-BAD4-065FAFF6A9DA}"/>
              </a:ext>
            </a:extLst>
          </p:cNvPr>
          <p:cNvSpPr/>
          <p:nvPr userDrawn="1"/>
        </p:nvSpPr>
        <p:spPr>
          <a:xfrm>
            <a:off x="274320" y="320040"/>
            <a:ext cx="1412673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F20E070A-FF02-490F-91F7-767E82133AD8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03BD6692-283A-4A7F-AE4C-0175D48F79A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3129" y="456244"/>
            <a:ext cx="1088136" cy="261860"/>
          </a:xfrm>
          <a:prstGeom prst="rect">
            <a:avLst/>
          </a:prstGeom>
        </p:spPr>
      </p:pic>
      <p:sp>
        <p:nvSpPr>
          <p:cNvPr id="26" name="Rectangle 256">
            <a:extLst>
              <a:ext uri="{FF2B5EF4-FFF2-40B4-BE49-F238E27FC236}">
                <a16:creationId xmlns:a16="http://schemas.microsoft.com/office/drawing/2014/main" id="{7312AC61-61BF-4F96-99DC-555BD73A05FA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10282" y="65836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028812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3 section science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1DC80716-D7F2-40BD-B894-87B7C5521D93}"/>
              </a:ext>
            </a:extLst>
          </p:cNvPr>
          <p:cNvSpPr/>
          <p:nvPr userDrawn="1"/>
        </p:nvSpPr>
        <p:spPr>
          <a:xfrm>
            <a:off x="274319" y="1434925"/>
            <a:ext cx="2874807" cy="5201594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D431D86-B4F2-4178-9479-C223044E67E1}"/>
              </a:ext>
            </a:extLst>
          </p:cNvPr>
          <p:cNvSpPr/>
          <p:nvPr userDrawn="1"/>
        </p:nvSpPr>
        <p:spPr>
          <a:xfrm>
            <a:off x="274320" y="948037"/>
            <a:ext cx="2874807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772E6C0-3363-4678-BD7B-839981CFEC1B}"/>
              </a:ext>
            </a:extLst>
          </p:cNvPr>
          <p:cNvSpPr/>
          <p:nvPr userDrawn="1"/>
        </p:nvSpPr>
        <p:spPr>
          <a:xfrm>
            <a:off x="3288610" y="1434925"/>
            <a:ext cx="2874807" cy="5201594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881C044-83B1-4BEC-A2A0-51CA4BF72CE4}"/>
              </a:ext>
            </a:extLst>
          </p:cNvPr>
          <p:cNvSpPr/>
          <p:nvPr userDrawn="1"/>
        </p:nvSpPr>
        <p:spPr>
          <a:xfrm>
            <a:off x="3288610" y="948037"/>
            <a:ext cx="2874807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04C995C-9C57-406C-A69D-7613F8F47165}"/>
              </a:ext>
            </a:extLst>
          </p:cNvPr>
          <p:cNvSpPr/>
          <p:nvPr userDrawn="1"/>
        </p:nvSpPr>
        <p:spPr>
          <a:xfrm>
            <a:off x="6302900" y="1434925"/>
            <a:ext cx="2874807" cy="5201594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526A7F5-6E08-49A4-A894-85B35B49A075}"/>
              </a:ext>
            </a:extLst>
          </p:cNvPr>
          <p:cNvSpPr/>
          <p:nvPr userDrawn="1"/>
        </p:nvSpPr>
        <p:spPr>
          <a:xfrm>
            <a:off x="6302901" y="948037"/>
            <a:ext cx="2874807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25F09E4-91A6-437A-BED4-ED7995D473E7}"/>
              </a:ext>
            </a:extLst>
          </p:cNvPr>
          <p:cNvSpPr/>
          <p:nvPr userDrawn="1"/>
        </p:nvSpPr>
        <p:spPr>
          <a:xfrm>
            <a:off x="9317192" y="1434925"/>
            <a:ext cx="2874807" cy="5201594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192D3D3-2A2D-4482-B3F5-B0CBCD39D93A}"/>
              </a:ext>
            </a:extLst>
          </p:cNvPr>
          <p:cNvSpPr/>
          <p:nvPr userDrawn="1"/>
        </p:nvSpPr>
        <p:spPr>
          <a:xfrm>
            <a:off x="9317193" y="948037"/>
            <a:ext cx="2874807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568B759-9EAF-4F57-B09C-A71D9D5B516C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274319" y="1005840"/>
            <a:ext cx="2861458" cy="406266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62AD586E-7375-402D-9BA8-7C07EB8240E8}"/>
              </a:ext>
            </a:extLst>
          </p:cNvPr>
          <p:cNvSpPr>
            <a:spLocks noGrp="1"/>
          </p:cNvSpPr>
          <p:nvPr userDrawn="1">
            <p:ph sz="half" idx="2"/>
          </p:nvPr>
        </p:nvSpPr>
        <p:spPr>
          <a:xfrm>
            <a:off x="274318" y="1527048"/>
            <a:ext cx="2861459" cy="5010912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2A49DFE2-905F-42AB-9CE1-CCCD2BB9576B}"/>
              </a:ext>
            </a:extLst>
          </p:cNvPr>
          <p:cNvSpPr>
            <a:spLocks noGrp="1"/>
          </p:cNvSpPr>
          <p:nvPr userDrawn="1">
            <p:ph type="body" sz="quarter" idx="3"/>
          </p:nvPr>
        </p:nvSpPr>
        <p:spPr>
          <a:xfrm>
            <a:off x="3288609" y="1005840"/>
            <a:ext cx="2874807" cy="406266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AF1555CB-15BC-4181-B741-965A19E6BA91}"/>
              </a:ext>
            </a:extLst>
          </p:cNvPr>
          <p:cNvSpPr>
            <a:spLocks noGrp="1"/>
          </p:cNvSpPr>
          <p:nvPr userDrawn="1">
            <p:ph sz="quarter" idx="4"/>
          </p:nvPr>
        </p:nvSpPr>
        <p:spPr>
          <a:xfrm>
            <a:off x="3288609" y="1527048"/>
            <a:ext cx="2874807" cy="5010912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21FF3A3E-474D-4F1F-9B01-4428215B857D}"/>
              </a:ext>
            </a:extLst>
          </p:cNvPr>
          <p:cNvSpPr>
            <a:spLocks noGrp="1"/>
          </p:cNvSpPr>
          <p:nvPr userDrawn="1">
            <p:ph type="body" sz="quarter" idx="10"/>
          </p:nvPr>
        </p:nvSpPr>
        <p:spPr>
          <a:xfrm>
            <a:off x="6312952" y="1005840"/>
            <a:ext cx="2864755" cy="406266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Content Placeholder 5">
            <a:extLst>
              <a:ext uri="{FF2B5EF4-FFF2-40B4-BE49-F238E27FC236}">
                <a16:creationId xmlns:a16="http://schemas.microsoft.com/office/drawing/2014/main" id="{EDB166DE-69D8-4E82-A304-FF11CEBD23D7}"/>
              </a:ext>
            </a:extLst>
          </p:cNvPr>
          <p:cNvSpPr>
            <a:spLocks noGrp="1"/>
          </p:cNvSpPr>
          <p:nvPr userDrawn="1">
            <p:ph sz="quarter" idx="11"/>
          </p:nvPr>
        </p:nvSpPr>
        <p:spPr>
          <a:xfrm>
            <a:off x="6312952" y="1527048"/>
            <a:ext cx="2864755" cy="5010912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A1CB721-FBCB-4DC7-9C2A-15C90E984F90}"/>
              </a:ext>
            </a:extLst>
          </p:cNvPr>
          <p:cNvSpPr/>
          <p:nvPr userDrawn="1"/>
        </p:nvSpPr>
        <p:spPr>
          <a:xfrm>
            <a:off x="1773669" y="320040"/>
            <a:ext cx="10418331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9FDFB4D2-95C3-44FB-85E0-FB87B96D0DC8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1773669" y="365857"/>
            <a:ext cx="10418330" cy="406265"/>
          </a:xfrm>
        </p:spPr>
        <p:txBody>
          <a:bodyPr/>
          <a:lstStyle>
            <a:lvl1pPr>
              <a:defRPr sz="2400" b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E38BD24-68BF-4642-BFC4-180B70D413B8}"/>
              </a:ext>
            </a:extLst>
          </p:cNvPr>
          <p:cNvSpPr/>
          <p:nvPr userDrawn="1"/>
        </p:nvSpPr>
        <p:spPr>
          <a:xfrm>
            <a:off x="0" y="320040"/>
            <a:ext cx="274320" cy="51090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CDDBDFD-39A6-0043-BAD4-065FAFF6A9DA}"/>
              </a:ext>
            </a:extLst>
          </p:cNvPr>
          <p:cNvSpPr/>
          <p:nvPr userDrawn="1"/>
        </p:nvSpPr>
        <p:spPr>
          <a:xfrm>
            <a:off x="274320" y="320040"/>
            <a:ext cx="1412673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F20E070A-FF02-490F-91F7-767E82133AD8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757D323C-D2DD-42C4-81D6-6224EE035EE4}"/>
              </a:ext>
            </a:extLst>
          </p:cNvPr>
          <p:cNvSpPr>
            <a:spLocks noGrp="1"/>
          </p:cNvSpPr>
          <p:nvPr userDrawn="1">
            <p:ph type="body" sz="quarter" idx="12"/>
          </p:nvPr>
        </p:nvSpPr>
        <p:spPr>
          <a:xfrm>
            <a:off x="9317190" y="1005840"/>
            <a:ext cx="2864755" cy="406266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0" name="Content Placeholder 5">
            <a:extLst>
              <a:ext uri="{FF2B5EF4-FFF2-40B4-BE49-F238E27FC236}">
                <a16:creationId xmlns:a16="http://schemas.microsoft.com/office/drawing/2014/main" id="{6D6262AB-5413-4C3B-B769-39B07A6E5626}"/>
              </a:ext>
            </a:extLst>
          </p:cNvPr>
          <p:cNvSpPr>
            <a:spLocks noGrp="1"/>
          </p:cNvSpPr>
          <p:nvPr userDrawn="1">
            <p:ph sz="quarter" idx="13"/>
          </p:nvPr>
        </p:nvSpPr>
        <p:spPr>
          <a:xfrm>
            <a:off x="9317190" y="1527048"/>
            <a:ext cx="2864755" cy="5010912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F5E4A85E-2D34-4FC1-90CE-1459D5681FC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604" y="441571"/>
            <a:ext cx="1093661" cy="265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5607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767" y="274320"/>
            <a:ext cx="11430000" cy="539496"/>
          </a:xfrm>
        </p:spPr>
        <p:txBody>
          <a:bodyPr/>
          <a:lstStyle>
            <a:lvl1pPr>
              <a:lnSpc>
                <a:spcPct val="90000"/>
              </a:lnSpc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055" y="1653735"/>
            <a:ext cx="11430000" cy="4047778"/>
          </a:xfrm>
        </p:spPr>
        <p:txBody>
          <a:bodyPr/>
          <a:lstStyle>
            <a:lvl1pPr marL="288925" indent="-288925">
              <a:spcBef>
                <a:spcPts val="1800"/>
              </a:spcBef>
              <a:buClr>
                <a:schemeClr val="tx1"/>
              </a:buClr>
              <a:buSzPct val="90000"/>
              <a:buFont typeface="Century Gothic" panose="020B0502020202020204" pitchFamily="34" charset="0"/>
              <a:buChar char="•"/>
              <a:defRPr lang="en-US" sz="2800" kern="120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87388" indent="-288925"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>
                <a:latin typeface="+mn-lt"/>
                <a:cs typeface="Arial" panose="020B0604020202020204" pitchFamily="34" charset="0"/>
              </a:defRPr>
            </a:lvl2pPr>
            <a:lvl3pPr marL="1031875" indent="-288925">
              <a:buClr>
                <a:schemeClr val="tx1"/>
              </a:buClr>
              <a:buSzPct val="90000"/>
              <a:buFont typeface="Century Gothic" panose="020B0502020202020204" pitchFamily="34" charset="0"/>
              <a:buChar char="•"/>
              <a:defRPr>
                <a:latin typeface="+mn-lt"/>
                <a:cs typeface="Arial" panose="020B0604020202020204" pitchFamily="34" charset="0"/>
              </a:defRPr>
            </a:lvl3pPr>
            <a:lvl4pPr>
              <a:buClr>
                <a:schemeClr val="tx1"/>
              </a:buClr>
              <a:defRPr>
                <a:latin typeface="+mn-lt"/>
                <a:cs typeface="Arial" panose="020B0604020202020204" pitchFamily="34" charset="0"/>
              </a:defRPr>
            </a:lvl4pPr>
            <a:lvl5pPr marL="1482725" indent="-222250">
              <a:buClr>
                <a:schemeClr val="tx1"/>
              </a:buClr>
              <a:buFont typeface="Arial" panose="020B0604020202020204" pitchFamily="34" charset="0"/>
              <a:buChar char="•"/>
              <a:defRPr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2274589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07DAB3A-4154-42CC-B73A-07DD412DD1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401" b="-1"/>
          <a:stretch/>
        </p:blipFill>
        <p:spPr>
          <a:xfrm>
            <a:off x="6095998" y="1078992"/>
            <a:ext cx="5535025" cy="422867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679D6E9-7CB6-4816-BA71-A98C108727C8}"/>
              </a:ext>
            </a:extLst>
          </p:cNvPr>
          <p:cNvSpPr/>
          <p:nvPr userDrawn="1"/>
        </p:nvSpPr>
        <p:spPr>
          <a:xfrm>
            <a:off x="274320" y="1078992"/>
            <a:ext cx="5821680" cy="4228673"/>
          </a:xfrm>
          <a:prstGeom prst="rect">
            <a:avLst/>
          </a:prstGeom>
          <a:solidFill>
            <a:srgbClr val="CFCFCF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F2F47A-E421-4CE0-A746-76A8C436B1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1352479"/>
            <a:ext cx="5413469" cy="1100789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6068FB31-3CF5-496E-BC0D-61D682234A2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12217" y="2891883"/>
            <a:ext cx="5431021" cy="2252546"/>
          </a:xfrm>
        </p:spPr>
        <p:txBody>
          <a:bodyPr/>
          <a:lstStyle>
            <a:lvl1pPr marL="287338" indent="-287338">
              <a:buClr>
                <a:schemeClr val="tx1"/>
              </a:buClr>
              <a:buFont typeface="Century Gothic" panose="020B0502020202020204" pitchFamily="34" charset="0"/>
              <a:buChar char="•"/>
              <a:defRPr sz="2000">
                <a:latin typeface="Century Gothic" panose="020B0502020202020204" pitchFamily="34" charset="0"/>
              </a:defRPr>
            </a:lvl1pPr>
            <a:lvl2pPr marL="688975" indent="-285750">
              <a:buClr>
                <a:schemeClr val="tx1"/>
              </a:buClr>
              <a:buFont typeface="Century Gothic" panose="020B0502020202020204" pitchFamily="34" charset="0"/>
              <a:buChar char="–"/>
              <a:defRPr sz="1800">
                <a:latin typeface="Century Gothic" panose="020B0502020202020204" pitchFamily="34" charset="0"/>
              </a:defRPr>
            </a:lvl2pPr>
            <a:lvl3pPr>
              <a:defRPr sz="1600"/>
            </a:lvl3pPr>
            <a:lvl4pPr>
              <a:defRPr sz="1400"/>
            </a:lvl4pPr>
            <a:lvl5pPr marL="1482725" indent="-222250"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8ACC93F-6123-3F49-8C15-4A811AF8B7BB}"/>
              </a:ext>
            </a:extLst>
          </p:cNvPr>
          <p:cNvSpPr/>
          <p:nvPr userDrawn="1"/>
        </p:nvSpPr>
        <p:spPr>
          <a:xfrm>
            <a:off x="0" y="320040"/>
            <a:ext cx="274320" cy="51090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7756F41-5AD0-C346-AE90-A0206E07D1B9}"/>
              </a:ext>
            </a:extLst>
          </p:cNvPr>
          <p:cNvSpPr/>
          <p:nvPr userDrawn="1"/>
        </p:nvSpPr>
        <p:spPr>
          <a:xfrm>
            <a:off x="274320" y="320040"/>
            <a:ext cx="1412673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CE79036-1F33-40EB-AB47-F9529E5C3C6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13129" y="456244"/>
            <a:ext cx="1088136" cy="261860"/>
          </a:xfrm>
          <a:prstGeom prst="rect">
            <a:avLst/>
          </a:prstGeom>
        </p:spPr>
      </p:pic>
      <p:sp>
        <p:nvSpPr>
          <p:cNvPr id="12" name="Freeform 7">
            <a:extLst>
              <a:ext uri="{FF2B5EF4-FFF2-40B4-BE49-F238E27FC236}">
                <a16:creationId xmlns:a16="http://schemas.microsoft.com/office/drawing/2014/main" id="{3E861E90-11A2-4A0B-85EB-1A2865C9A48F}"/>
              </a:ext>
            </a:extLst>
          </p:cNvPr>
          <p:cNvSpPr>
            <a:spLocks/>
          </p:cNvSpPr>
          <p:nvPr userDrawn="1"/>
        </p:nvSpPr>
        <p:spPr bwMode="auto">
          <a:xfrm>
            <a:off x="6096000" y="0"/>
            <a:ext cx="6096000" cy="6858000"/>
          </a:xfrm>
          <a:custGeom>
            <a:avLst/>
            <a:gdLst>
              <a:gd name="T0" fmla="*/ 3049 w 3388"/>
              <a:gd name="T1" fmla="*/ 0 h 3815"/>
              <a:gd name="T2" fmla="*/ 3049 w 3388"/>
              <a:gd name="T3" fmla="*/ 2951 h 3815"/>
              <a:gd name="T4" fmla="*/ 0 w 3388"/>
              <a:gd name="T5" fmla="*/ 2951 h 3815"/>
              <a:gd name="T6" fmla="*/ 0 w 3388"/>
              <a:gd name="T7" fmla="*/ 3815 h 3815"/>
              <a:gd name="T8" fmla="*/ 3388 w 3388"/>
              <a:gd name="T9" fmla="*/ 3815 h 3815"/>
              <a:gd name="T10" fmla="*/ 3388 w 3388"/>
              <a:gd name="T11" fmla="*/ 2969 h 3815"/>
              <a:gd name="T12" fmla="*/ 3388 w 3388"/>
              <a:gd name="T13" fmla="*/ 2951 h 3815"/>
              <a:gd name="T14" fmla="*/ 3388 w 3388"/>
              <a:gd name="T15" fmla="*/ 0 h 3815"/>
              <a:gd name="T16" fmla="*/ 3049 w 3388"/>
              <a:gd name="T17" fmla="*/ 0 h 38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388" h="3815">
                <a:moveTo>
                  <a:pt x="3049" y="0"/>
                </a:moveTo>
                <a:lnTo>
                  <a:pt x="3049" y="2951"/>
                </a:lnTo>
                <a:lnTo>
                  <a:pt x="0" y="2951"/>
                </a:lnTo>
                <a:lnTo>
                  <a:pt x="0" y="3815"/>
                </a:lnTo>
                <a:lnTo>
                  <a:pt x="3388" y="3815"/>
                </a:lnTo>
                <a:lnTo>
                  <a:pt x="3388" y="2969"/>
                </a:lnTo>
                <a:lnTo>
                  <a:pt x="3388" y="2951"/>
                </a:lnTo>
                <a:lnTo>
                  <a:pt x="3388" y="0"/>
                </a:lnTo>
                <a:lnTo>
                  <a:pt x="3049" y="0"/>
                </a:lnTo>
                <a:close/>
              </a:path>
            </a:pathLst>
          </a:custGeom>
          <a:solidFill>
            <a:srgbClr val="CBCBCB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16719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768" y="274320"/>
            <a:ext cx="11504904" cy="535531"/>
          </a:xfrm>
        </p:spPr>
        <p:txBody>
          <a:bodyPr/>
          <a:lstStyle>
            <a:lvl1pPr>
              <a:lnSpc>
                <a:spcPct val="90000"/>
              </a:lnSpc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135" y="1444753"/>
            <a:ext cx="5507832" cy="4203944"/>
          </a:xfrm>
        </p:spPr>
        <p:txBody>
          <a:bodyPr/>
          <a:lstStyle>
            <a:lvl1pPr marL="230188" indent="-230188">
              <a:buClr>
                <a:schemeClr val="tx1"/>
              </a:buClr>
              <a:buFont typeface="Century Gothic" panose="020B0502020202020204" pitchFamily="34" charset="0"/>
              <a:buChar char="•"/>
              <a:defRPr sz="2000" baseline="0">
                <a:latin typeface="Century Gothic" panose="020B0502020202020204" pitchFamily="34" charset="0"/>
              </a:defRPr>
            </a:lvl1pPr>
            <a:lvl2pPr marL="625475" indent="-279400"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800">
                <a:latin typeface="+mn-lt"/>
              </a:defRPr>
            </a:lvl2pPr>
            <a:lvl3pPr marL="914400" indent="-230188">
              <a:buClr>
                <a:schemeClr val="tx1"/>
              </a:buClr>
              <a:buFont typeface="Century Gothic" panose="020B0502020202020204" pitchFamily="34" charset="0"/>
              <a:buChar char="•"/>
              <a:defRPr sz="1600" baseline="0">
                <a:latin typeface="Century Gothic" panose="020B0502020202020204" pitchFamily="34" charset="0"/>
              </a:defRPr>
            </a:lvl3pPr>
            <a:lvl4pPr marL="971550" indent="0">
              <a:buClr>
                <a:schemeClr val="tx1"/>
              </a:buClr>
              <a:buFont typeface="Century Gothic" panose="020B0502020202020204" pitchFamily="34" charset="0"/>
              <a:buNone/>
              <a:defRPr sz="1400">
                <a:latin typeface="+mn-lt"/>
              </a:defRPr>
            </a:lvl4pPr>
            <a:lvl5pPr marL="1482725" indent="-222250">
              <a:buClr>
                <a:schemeClr val="tx1"/>
              </a:buClr>
              <a:buFont typeface="Century Gothic" panose="020B0502020202020204" pitchFamily="34" charset="0"/>
              <a:buChar char="•"/>
              <a:defRPr sz="1600">
                <a:latin typeface="+mn-lt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41493" y="1444753"/>
            <a:ext cx="5504688" cy="4203944"/>
          </a:xfrm>
        </p:spPr>
        <p:txBody>
          <a:bodyPr/>
          <a:lstStyle>
            <a:lvl1pPr marL="287338" indent="-287338">
              <a:buClr>
                <a:schemeClr val="tx1"/>
              </a:buClr>
              <a:buFont typeface="Century Gothic" panose="020B0502020202020204" pitchFamily="34" charset="0"/>
              <a:buChar char="•"/>
              <a:defRPr sz="2000" baseline="0">
                <a:latin typeface="Century Gothic" panose="020B0502020202020204" pitchFamily="34" charset="0"/>
              </a:defRPr>
            </a:lvl1pPr>
            <a:lvl2pPr marL="625475" indent="-279400"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800" baseline="0">
                <a:latin typeface="Century Gothic" panose="020B0502020202020204" pitchFamily="34" charset="0"/>
              </a:defRPr>
            </a:lvl2pPr>
            <a:lvl3pPr marL="914400" indent="-230188">
              <a:buClr>
                <a:schemeClr val="tx1"/>
              </a:buClr>
              <a:buFont typeface="Century Gothic" panose="020B0502020202020204" pitchFamily="34" charset="0"/>
              <a:buChar char="•"/>
              <a:defRPr sz="1600">
                <a:latin typeface="+mn-lt"/>
              </a:defRPr>
            </a:lvl3pPr>
            <a:lvl4pPr marL="1144588" indent="-173038">
              <a:buClr>
                <a:schemeClr val="tx1"/>
              </a:buClr>
              <a:buFont typeface="Century Gothic" panose="020B0502020202020204" pitchFamily="34" charset="0"/>
              <a:buChar char="•"/>
              <a:defRPr sz="1400">
                <a:latin typeface="+mn-lt"/>
              </a:defRPr>
            </a:lvl4pPr>
            <a:lvl5pPr marL="1482725" indent="-222250">
              <a:buClr>
                <a:schemeClr val="tx1"/>
              </a:buClr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12" name="Rectangle 256">
            <a:extLst>
              <a:ext uri="{FF2B5EF4-FFF2-40B4-BE49-F238E27FC236}">
                <a16:creationId xmlns:a16="http://schemas.microsoft.com/office/drawing/2014/main" id="{0ED8B866-A29F-4437-842E-6B7908B2FB7D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10282" y="65836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605782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768" y="274320"/>
            <a:ext cx="11504904" cy="535531"/>
          </a:xfrm>
        </p:spPr>
        <p:txBody>
          <a:bodyPr/>
          <a:lstStyle>
            <a:lvl1pPr>
              <a:lnSpc>
                <a:spcPct val="90000"/>
              </a:lnSpc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5135" y="1444752"/>
            <a:ext cx="5507832" cy="821190"/>
          </a:xfrm>
        </p:spPr>
        <p:txBody>
          <a:bodyPr anchor="b"/>
          <a:lstStyle>
            <a:lvl1pPr marL="0" indent="0">
              <a:buNone/>
              <a:defRPr sz="2400" b="0" baseline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135" y="2275467"/>
            <a:ext cx="5507832" cy="3373229"/>
          </a:xfrm>
        </p:spPr>
        <p:txBody>
          <a:bodyPr/>
          <a:lstStyle>
            <a:lvl1pPr marL="230188" indent="-230188">
              <a:buClr>
                <a:schemeClr val="tx1"/>
              </a:buClr>
              <a:buFont typeface="Century Gothic" panose="020B0502020202020204" pitchFamily="34" charset="0"/>
              <a:buChar char="•"/>
              <a:defRPr sz="2000" baseline="0">
                <a:latin typeface="Century Gothic" panose="020B0502020202020204" pitchFamily="34" charset="0"/>
              </a:defRPr>
            </a:lvl1pPr>
            <a:lvl2pPr marL="625475" indent="-279400"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800">
                <a:latin typeface="+mn-lt"/>
              </a:defRPr>
            </a:lvl2pPr>
            <a:lvl3pPr marL="914400" indent="-230188">
              <a:buClr>
                <a:schemeClr val="tx1"/>
              </a:buClr>
              <a:buFont typeface="Century Gothic" panose="020B0502020202020204" pitchFamily="34" charset="0"/>
              <a:buChar char="•"/>
              <a:defRPr sz="1600" baseline="0">
                <a:latin typeface="Century Gothic" panose="020B0502020202020204" pitchFamily="34" charset="0"/>
              </a:defRPr>
            </a:lvl3pPr>
            <a:lvl4pPr marL="971550" indent="0">
              <a:buClr>
                <a:schemeClr val="tx1"/>
              </a:buClr>
              <a:buFont typeface="Century Gothic" panose="020B0502020202020204" pitchFamily="34" charset="0"/>
              <a:buNone/>
              <a:defRPr sz="1400">
                <a:latin typeface="+mn-lt"/>
              </a:defRPr>
            </a:lvl4pPr>
            <a:lvl5pPr marL="1482725" indent="-222250">
              <a:buClr>
                <a:schemeClr val="tx1"/>
              </a:buClr>
              <a:buFont typeface="Century Gothic" panose="020B0502020202020204" pitchFamily="34" charset="0"/>
              <a:buChar char="•"/>
              <a:defRPr sz="1600">
                <a:latin typeface="+mn-lt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41493" y="1444752"/>
            <a:ext cx="5504688" cy="821190"/>
          </a:xfrm>
        </p:spPr>
        <p:txBody>
          <a:bodyPr anchor="b"/>
          <a:lstStyle>
            <a:lvl1pPr marL="0" indent="0">
              <a:buNone/>
              <a:defRPr sz="2400" b="0" baseline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41493" y="2275467"/>
            <a:ext cx="5504688" cy="3373229"/>
          </a:xfrm>
        </p:spPr>
        <p:txBody>
          <a:bodyPr/>
          <a:lstStyle>
            <a:lvl1pPr marL="287338" indent="-287338">
              <a:buClr>
                <a:schemeClr val="tx1"/>
              </a:buClr>
              <a:buFont typeface="Century Gothic" panose="020B0502020202020204" pitchFamily="34" charset="0"/>
              <a:buChar char="•"/>
              <a:defRPr sz="2000" baseline="0">
                <a:latin typeface="Century Gothic" panose="020B0502020202020204" pitchFamily="34" charset="0"/>
              </a:defRPr>
            </a:lvl1pPr>
            <a:lvl2pPr marL="625475" indent="-279400"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800" baseline="0">
                <a:latin typeface="Century Gothic" panose="020B0502020202020204" pitchFamily="34" charset="0"/>
              </a:defRPr>
            </a:lvl2pPr>
            <a:lvl3pPr marL="914400" indent="-230188">
              <a:buClr>
                <a:schemeClr val="tx1"/>
              </a:buClr>
              <a:buFont typeface="Century Gothic" panose="020B0502020202020204" pitchFamily="34" charset="0"/>
              <a:buChar char="•"/>
              <a:defRPr sz="1600">
                <a:latin typeface="+mn-lt"/>
              </a:defRPr>
            </a:lvl3pPr>
            <a:lvl4pPr marL="1144588" indent="-173038">
              <a:buClr>
                <a:schemeClr val="tx1"/>
              </a:buClr>
              <a:buFont typeface="Century Gothic" panose="020B0502020202020204" pitchFamily="34" charset="0"/>
              <a:buChar char="•"/>
              <a:defRPr sz="1400">
                <a:latin typeface="+mn-lt"/>
              </a:defRPr>
            </a:lvl4pPr>
            <a:lvl5pPr marL="1482725" indent="-222250">
              <a:buClr>
                <a:schemeClr val="tx1"/>
              </a:buClr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12" name="Rectangle 256">
            <a:extLst>
              <a:ext uri="{FF2B5EF4-FFF2-40B4-BE49-F238E27FC236}">
                <a16:creationId xmlns:a16="http://schemas.microsoft.com/office/drawing/2014/main" id="{0ED8B866-A29F-4437-842E-6B7908B2FB7D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10282" y="65836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89930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768" y="274320"/>
            <a:ext cx="11425236" cy="535531"/>
          </a:xfrm>
        </p:spPr>
        <p:txBody>
          <a:bodyPr/>
          <a:lstStyle>
            <a:lvl1pPr>
              <a:lnSpc>
                <a:spcPct val="90000"/>
              </a:lnSpc>
              <a:defRPr sz="3200" baseline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75824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Sidebar and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95776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ntent boxes with reverse h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768" y="274320"/>
            <a:ext cx="11504904" cy="535531"/>
          </a:xfrm>
        </p:spPr>
        <p:txBody>
          <a:bodyPr/>
          <a:lstStyle>
            <a:lvl1pPr>
              <a:lnSpc>
                <a:spcPct val="90000"/>
              </a:lnSpc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6696" y="1387602"/>
            <a:ext cx="5486400" cy="821190"/>
          </a:xfrm>
          <a:solidFill>
            <a:schemeClr val="tx2"/>
          </a:solidFill>
          <a:ln w="12700">
            <a:solidFill>
              <a:schemeClr val="tx2"/>
            </a:solidFill>
          </a:ln>
        </p:spPr>
        <p:txBody>
          <a:bodyPr tIns="91440" bIns="91440" anchor="b"/>
          <a:lstStyle>
            <a:lvl1pPr marL="0" indent="0">
              <a:lnSpc>
                <a:spcPct val="90000"/>
              </a:lnSpc>
              <a:buNone/>
              <a:defRPr sz="2000" b="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6696" y="2208792"/>
            <a:ext cx="5486400" cy="3813071"/>
          </a:xfrm>
          <a:ln w="1270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tx2"/>
                </a:gs>
              </a:gsLst>
              <a:lin ang="16200000" scaled="1"/>
              <a:tileRect/>
            </a:gradFill>
          </a:ln>
        </p:spPr>
        <p:txBody>
          <a:bodyPr tIns="91440" bIns="91440"/>
          <a:lstStyle>
            <a:lvl1pPr marL="227013" indent="-227013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800" baseline="0"/>
            </a:lvl1pPr>
            <a:lvl2pPr marL="514350" indent="-225425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600" baseline="0"/>
            </a:lvl2pPr>
            <a:lvl3pPr marL="742950" indent="-1730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400"/>
            </a:lvl3pPr>
            <a:lvl4pPr marL="1144588" indent="-173038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Clr>
                <a:schemeClr val="tx1"/>
              </a:buClr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84682" y="1387602"/>
            <a:ext cx="5486400" cy="821190"/>
          </a:xfrm>
          <a:solidFill>
            <a:schemeClr val="tx2"/>
          </a:solidFill>
          <a:ln w="12700">
            <a:solidFill>
              <a:schemeClr val="tx2"/>
            </a:solidFill>
          </a:ln>
        </p:spPr>
        <p:txBody>
          <a:bodyPr tIns="91440" bIns="91440" anchor="b"/>
          <a:lstStyle>
            <a:lvl1pPr marL="0" indent="0">
              <a:lnSpc>
                <a:spcPct val="90000"/>
              </a:lnSpc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84682" y="2213184"/>
            <a:ext cx="5486400" cy="3813071"/>
          </a:xfrm>
          <a:ln w="1270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tx2"/>
                </a:gs>
              </a:gsLst>
              <a:lin ang="16200000" scaled="1"/>
              <a:tileRect/>
            </a:gradFill>
          </a:ln>
        </p:spPr>
        <p:txBody>
          <a:bodyPr tIns="91440" bIns="91440"/>
          <a:lstStyle>
            <a:lvl1pPr marL="227013" indent="-227013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800"/>
            </a:lvl1pPr>
            <a:lvl2pPr marL="460375" indent="-171450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lang="en-US" sz="1600" kern="1200" baseline="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742950" indent="-1730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400"/>
            </a:lvl3pPr>
            <a:lvl4pPr marL="1144588" indent="-173038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Clr>
                <a:schemeClr val="tx1"/>
              </a:buClr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14" name="Rectangle 256">
            <a:extLst>
              <a:ext uri="{FF2B5EF4-FFF2-40B4-BE49-F238E27FC236}">
                <a16:creationId xmlns:a16="http://schemas.microsoft.com/office/drawing/2014/main" id="{B764CAE0-734A-4D16-BDA1-3E43A810370F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10282" y="65836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610055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3 content boxes with reverse h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768" y="274320"/>
            <a:ext cx="11504904" cy="535531"/>
          </a:xfrm>
        </p:spPr>
        <p:txBody>
          <a:bodyPr/>
          <a:lstStyle>
            <a:lvl1pPr>
              <a:lnSpc>
                <a:spcPct val="90000"/>
              </a:lnSpc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6696" y="1387602"/>
            <a:ext cx="3610478" cy="821190"/>
          </a:xfrm>
          <a:solidFill>
            <a:schemeClr val="tx2"/>
          </a:solidFill>
          <a:ln w="12700">
            <a:solidFill>
              <a:schemeClr val="tx2"/>
            </a:solidFill>
          </a:ln>
        </p:spPr>
        <p:txBody>
          <a:bodyPr tIns="91440" bIns="91440" anchor="b"/>
          <a:lstStyle>
            <a:lvl1pPr marL="0" indent="0">
              <a:lnSpc>
                <a:spcPct val="90000"/>
              </a:lnSpc>
              <a:buNone/>
              <a:defRPr sz="2000" b="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6696" y="2208792"/>
            <a:ext cx="3610478" cy="3813071"/>
          </a:xfrm>
          <a:ln w="1270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tx2"/>
                </a:gs>
              </a:gsLst>
              <a:lin ang="16200000" scaled="1"/>
              <a:tileRect/>
            </a:gradFill>
          </a:ln>
        </p:spPr>
        <p:txBody>
          <a:bodyPr tIns="91440" bIns="91440"/>
          <a:lstStyle>
            <a:lvl1pPr marL="227013" indent="-227013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800" baseline="0"/>
            </a:lvl1pPr>
            <a:lvl2pPr marL="514350" indent="-225425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600" baseline="0"/>
            </a:lvl2pPr>
            <a:lvl3pPr marL="742950" indent="-1730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400"/>
            </a:lvl3pPr>
            <a:lvl4pPr marL="1144588" indent="-173038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Clr>
                <a:schemeClr val="tx1"/>
              </a:buClr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93659" y="1387602"/>
            <a:ext cx="3608418" cy="821190"/>
          </a:xfrm>
          <a:solidFill>
            <a:schemeClr val="tx2"/>
          </a:solidFill>
          <a:ln w="12700">
            <a:solidFill>
              <a:schemeClr val="tx2"/>
            </a:solidFill>
          </a:ln>
        </p:spPr>
        <p:txBody>
          <a:bodyPr tIns="91440" bIns="91440" anchor="b"/>
          <a:lstStyle>
            <a:lvl1pPr marL="0" indent="0">
              <a:lnSpc>
                <a:spcPct val="90000"/>
              </a:lnSpc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393659" y="2213184"/>
            <a:ext cx="3608418" cy="3813071"/>
          </a:xfrm>
          <a:ln w="1270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tx2"/>
                </a:gs>
              </a:gsLst>
              <a:lin ang="16200000" scaled="1"/>
              <a:tileRect/>
            </a:gradFill>
          </a:ln>
        </p:spPr>
        <p:txBody>
          <a:bodyPr tIns="91440" bIns="91440"/>
          <a:lstStyle>
            <a:lvl1pPr marL="227013" indent="-227013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800"/>
            </a:lvl1pPr>
            <a:lvl2pPr marL="460375" indent="-171450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lang="en-US" sz="1600" kern="1200" baseline="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742950" indent="-1730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400"/>
            </a:lvl3pPr>
            <a:lvl4pPr marL="1144588" indent="-173038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Clr>
                <a:schemeClr val="tx1"/>
              </a:buClr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49D91D4C-0C90-4594-94C2-E939B6EF57C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248562" y="1387602"/>
            <a:ext cx="3608418" cy="821190"/>
          </a:xfrm>
          <a:solidFill>
            <a:schemeClr val="tx2"/>
          </a:solidFill>
          <a:ln w="12700">
            <a:solidFill>
              <a:schemeClr val="tx2"/>
            </a:solidFill>
          </a:ln>
        </p:spPr>
        <p:txBody>
          <a:bodyPr tIns="91440" bIns="91440" anchor="b"/>
          <a:lstStyle>
            <a:lvl1pPr marL="0" indent="0">
              <a:lnSpc>
                <a:spcPct val="90000"/>
              </a:lnSpc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E1A87D9D-30BD-4BC1-AB79-1F900F87185B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248562" y="2213184"/>
            <a:ext cx="3608418" cy="3813071"/>
          </a:xfrm>
          <a:ln w="1270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tx2"/>
                </a:gs>
              </a:gsLst>
              <a:lin ang="16200000" scaled="1"/>
              <a:tileRect/>
            </a:gradFill>
          </a:ln>
        </p:spPr>
        <p:txBody>
          <a:bodyPr tIns="91440" bIns="91440"/>
          <a:lstStyle>
            <a:lvl1pPr marL="227013" indent="-227013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800"/>
            </a:lvl1pPr>
            <a:lvl2pPr marL="460375" indent="-171450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lang="en-US" sz="1600" kern="1200" baseline="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742950" indent="-1730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400"/>
            </a:lvl3pPr>
            <a:lvl4pPr marL="1144588" indent="-173038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Clr>
                <a:schemeClr val="tx1"/>
              </a:buClr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14" name="Rectangle 256">
            <a:extLst>
              <a:ext uri="{FF2B5EF4-FFF2-40B4-BE49-F238E27FC236}">
                <a16:creationId xmlns:a16="http://schemas.microsoft.com/office/drawing/2014/main" id="{B764CAE0-734A-4D16-BDA1-3E43A810370F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10282" y="65836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904902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29768" y="274320"/>
            <a:ext cx="11430000" cy="5355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1614" y="1650029"/>
            <a:ext cx="11419468" cy="40409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D3B0D07-6BED-A646-84B4-4749F06D6579}"/>
              </a:ext>
            </a:extLst>
          </p:cNvPr>
          <p:cNvSpPr/>
          <p:nvPr userDrawn="1"/>
        </p:nvSpPr>
        <p:spPr>
          <a:xfrm>
            <a:off x="0" y="320040"/>
            <a:ext cx="274320" cy="653795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5832D77F-AA48-5846-ACCE-C0EB6A92350A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-4391" y="6616607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10" name="Rectangle 256">
            <a:extLst>
              <a:ext uri="{FF2B5EF4-FFF2-40B4-BE49-F238E27FC236}">
                <a16:creationId xmlns:a16="http://schemas.microsoft.com/office/drawing/2014/main" id="{323F2AC7-81B7-4181-8965-07F2D3F8B684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10282" y="65836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rgbClr val="BFBFBF"/>
                </a:solidFill>
                <a:latin typeface="+mn-lt"/>
                <a:cs typeface="Arial" pitchFamily="34" charset="0"/>
              </a:rPr>
              <a:t> Open slide master to edit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9F31812-5ADD-804D-A206-DF866C539C33}"/>
              </a:ext>
            </a:extLst>
          </p:cNvPr>
          <p:cNvPicPr>
            <a:picLocks noChangeAspect="1"/>
          </p:cNvPicPr>
          <p:nvPr userDrawn="1"/>
        </p:nvPicPr>
        <p:blipFill>
          <a:blip r:embed="rId18"/>
          <a:stretch>
            <a:fillRect/>
          </a:stretch>
        </p:blipFill>
        <p:spPr>
          <a:xfrm>
            <a:off x="405644" y="6452482"/>
            <a:ext cx="1626108" cy="301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7567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732" r:id="rId2"/>
    <p:sldLayoutId id="2147483716" r:id="rId3"/>
    <p:sldLayoutId id="2147483663" r:id="rId4"/>
    <p:sldLayoutId id="2147483758" r:id="rId5"/>
    <p:sldLayoutId id="2147483736" r:id="rId6"/>
    <p:sldLayoutId id="2147483759" r:id="rId7"/>
    <p:sldLayoutId id="2147483685" r:id="rId8"/>
    <p:sldLayoutId id="2147483757" r:id="rId9"/>
    <p:sldLayoutId id="2147483667" r:id="rId10"/>
    <p:sldLayoutId id="2147483725" r:id="rId11"/>
    <p:sldLayoutId id="2147483756" r:id="rId12"/>
    <p:sldLayoutId id="2147483678" r:id="rId13"/>
    <p:sldLayoutId id="2147483760" r:id="rId14"/>
    <p:sldLayoutId id="2147483761" r:id="rId15"/>
    <p:sldLayoutId id="2147483762" r:id="rId16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0" kern="1200">
          <a:solidFill>
            <a:schemeClr val="tx1"/>
          </a:solidFill>
          <a:latin typeface="Century Gothic" panose="020B0502020202020204" pitchFamily="34" charset="0"/>
          <a:ea typeface="+mj-ea"/>
          <a:cs typeface="+mj-cs"/>
        </a:defRPr>
      </a:lvl1pPr>
      <a:lvl2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2pPr>
      <a:lvl3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3pPr>
      <a:lvl4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4pPr>
      <a:lvl5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5pPr>
      <a:lvl6pPr marL="4572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6pPr>
      <a:lvl7pPr marL="9144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7pPr>
      <a:lvl8pPr marL="13716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8pPr>
      <a:lvl9pPr marL="18288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9pPr>
    </p:titleStyle>
    <p:bodyStyle>
      <a:lvl1pPr marL="287338" indent="-287338" algn="l" rtl="0" eaLnBrk="1" fontAlgn="base" hangingPunct="1">
        <a:lnSpc>
          <a:spcPct val="90000"/>
        </a:lnSpc>
        <a:spcBef>
          <a:spcPts val="1400"/>
        </a:spcBef>
        <a:spcAft>
          <a:spcPct val="0"/>
        </a:spcAft>
        <a:buClr>
          <a:schemeClr val="tx1"/>
        </a:buClr>
        <a:buSzPct val="90000"/>
        <a:buFont typeface="Century Gothic" panose="020B0502020202020204" pitchFamily="34" charset="0"/>
        <a:buChar char="•"/>
        <a:defRPr sz="28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1pPr>
      <a:lvl2pPr marL="688975" indent="-285750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1"/>
        </a:buClr>
        <a:buSzPct val="90000"/>
        <a:buFont typeface="Century Gothic" panose="020B0502020202020204" pitchFamily="34" charset="0"/>
        <a:buChar char="–"/>
        <a:defRPr sz="24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2pPr>
      <a:lvl3pPr marL="1030288" indent="-285750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1"/>
        </a:buClr>
        <a:buSzPct val="90000"/>
        <a:buFont typeface="Century Gothic" panose="020B0502020202020204" pitchFamily="34" charset="0"/>
        <a:buChar char="•"/>
        <a:defRPr sz="20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3pPr>
      <a:lvl4pPr marL="1144588" indent="-17303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1"/>
        </a:buClr>
        <a:buFont typeface="Arial" charset="0"/>
        <a:buChar char="–"/>
        <a:defRPr sz="18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4pPr>
      <a:lvl5pPr marL="1482725" indent="-222250" algn="l" rtl="0" eaLnBrk="1" fontAlgn="base" hangingPunct="1">
        <a:lnSpc>
          <a:spcPct val="90000"/>
        </a:lnSpc>
        <a:spcBef>
          <a:spcPts val="600"/>
        </a:spcBef>
        <a:spcAft>
          <a:spcPct val="0"/>
        </a:spcAft>
        <a:buClr>
          <a:schemeClr val="tx1"/>
        </a:buClr>
        <a:buFont typeface="Arial" charset="0"/>
        <a:buChar char="»"/>
        <a:defRPr sz="18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neutrons/SNAPRed.git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neutrons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5CEF93-DE48-5442-870D-943F375717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8736" y="1388962"/>
            <a:ext cx="8678194" cy="535531"/>
          </a:xfrm>
        </p:spPr>
        <p:txBody>
          <a:bodyPr/>
          <a:lstStyle/>
          <a:p>
            <a:r>
              <a:rPr lang="en-US" dirty="0"/>
              <a:t>Data science for neutron scattering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273FE8-692F-1E45-8F88-6FBEEB088B3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Malcolm Guthrie, Jean </a:t>
            </a:r>
            <a:r>
              <a:rPr lang="en-US" dirty="0" err="1"/>
              <a:t>Bilheux</a:t>
            </a:r>
            <a:r>
              <a:rPr lang="en-US" dirty="0"/>
              <a:t>, Zach Morgan, Andrei </a:t>
            </a:r>
            <a:r>
              <a:rPr lang="en-US" dirty="0" err="1"/>
              <a:t>Savici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26436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99F4C12-965D-19B4-41EE-B58CA96DE9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5714" y="460033"/>
            <a:ext cx="6119574" cy="5937933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D794C81-07AC-9EE1-3B0A-BA83F98E19D4}"/>
              </a:ext>
            </a:extLst>
          </p:cNvPr>
          <p:cNvSpPr/>
          <p:nvPr/>
        </p:nvSpPr>
        <p:spPr>
          <a:xfrm>
            <a:off x="7576456" y="1401289"/>
            <a:ext cx="1808831" cy="973776"/>
          </a:xfrm>
          <a:prstGeom prst="roundRect">
            <a:avLst>
              <a:gd name="adj" fmla="val 7576"/>
            </a:avLst>
          </a:prstGeom>
          <a:noFill/>
          <a:ln w="47625">
            <a:solidFill>
              <a:srgbClr val="FF0000"/>
            </a:solidFill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E87769-FAEC-31BB-7FF4-C22D9779AA87}"/>
              </a:ext>
            </a:extLst>
          </p:cNvPr>
          <p:cNvSpPr txBox="1"/>
          <p:nvPr/>
        </p:nvSpPr>
        <p:spPr>
          <a:xfrm>
            <a:off x="9385287" y="635196"/>
            <a:ext cx="2040943" cy="5909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dirty="0">
                <a:latin typeface="+mn-lt"/>
              </a:rPr>
              <a:t>Short description</a:t>
            </a:r>
          </a:p>
          <a:p>
            <a:pPr algn="l">
              <a:lnSpc>
                <a:spcPct val="90000"/>
              </a:lnSpc>
            </a:pPr>
            <a:r>
              <a:rPr lang="en-US" dirty="0">
                <a:latin typeface="+mn-lt"/>
              </a:rPr>
              <a:t>of project</a:t>
            </a:r>
          </a:p>
        </p:txBody>
      </p:sp>
      <p:cxnSp>
        <p:nvCxnSpPr>
          <p:cNvPr id="8" name="Elbow Connector 7">
            <a:extLst>
              <a:ext uri="{FF2B5EF4-FFF2-40B4-BE49-F238E27FC236}">
                <a16:creationId xmlns:a16="http://schemas.microsoft.com/office/drawing/2014/main" id="{4C8C05E6-7E6A-8B44-1E95-14A08B8374EA}"/>
              </a:ext>
            </a:extLst>
          </p:cNvPr>
          <p:cNvCxnSpPr>
            <a:cxnSpLocks/>
            <a:stCxn id="6" idx="3"/>
            <a:endCxn id="5" idx="3"/>
          </p:cNvCxnSpPr>
          <p:nvPr/>
        </p:nvCxnSpPr>
        <p:spPr>
          <a:xfrm flipH="1">
            <a:off x="9385287" y="930662"/>
            <a:ext cx="2040943" cy="957515"/>
          </a:xfrm>
          <a:prstGeom prst="bentConnector3">
            <a:avLst>
              <a:gd name="adj1" fmla="val -11201"/>
            </a:avLst>
          </a:prstGeom>
          <a:ln w="38100">
            <a:solidFill>
              <a:srgbClr val="FF0000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59854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99F4C12-965D-19B4-41EE-B58CA96DE9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5714" y="460033"/>
            <a:ext cx="6119574" cy="5937933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D794C81-07AC-9EE1-3B0A-BA83F98E19D4}"/>
              </a:ext>
            </a:extLst>
          </p:cNvPr>
          <p:cNvSpPr/>
          <p:nvPr/>
        </p:nvSpPr>
        <p:spPr>
          <a:xfrm>
            <a:off x="3467595" y="5498275"/>
            <a:ext cx="4001984" cy="997528"/>
          </a:xfrm>
          <a:prstGeom prst="roundRect">
            <a:avLst>
              <a:gd name="adj" fmla="val 7576"/>
            </a:avLst>
          </a:prstGeom>
          <a:noFill/>
          <a:ln w="47625">
            <a:solidFill>
              <a:srgbClr val="FF0000"/>
            </a:solidFill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E87769-FAEC-31BB-7FF4-C22D9779AA87}"/>
              </a:ext>
            </a:extLst>
          </p:cNvPr>
          <p:cNvSpPr txBox="1"/>
          <p:nvPr/>
        </p:nvSpPr>
        <p:spPr>
          <a:xfrm>
            <a:off x="381308" y="2078182"/>
            <a:ext cx="2765501" cy="8402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dirty="0">
                <a:latin typeface="+mn-lt"/>
              </a:rPr>
              <a:t>readme contains</a:t>
            </a:r>
          </a:p>
          <a:p>
            <a:pPr algn="l">
              <a:lnSpc>
                <a:spcPct val="90000"/>
              </a:lnSpc>
            </a:pPr>
            <a:r>
              <a:rPr lang="en-US" dirty="0">
                <a:latin typeface="+mn-lt"/>
              </a:rPr>
              <a:t>more detailed </a:t>
            </a:r>
          </a:p>
          <a:p>
            <a:pPr algn="l">
              <a:lnSpc>
                <a:spcPct val="90000"/>
              </a:lnSpc>
            </a:pPr>
            <a:r>
              <a:rPr lang="en-US" dirty="0">
                <a:latin typeface="+mn-lt"/>
              </a:rPr>
              <a:t>information on project</a:t>
            </a:r>
          </a:p>
        </p:txBody>
      </p:sp>
      <p:cxnSp>
        <p:nvCxnSpPr>
          <p:cNvPr id="8" name="Elbow Connector 7">
            <a:extLst>
              <a:ext uri="{FF2B5EF4-FFF2-40B4-BE49-F238E27FC236}">
                <a16:creationId xmlns:a16="http://schemas.microsoft.com/office/drawing/2014/main" id="{4C8C05E6-7E6A-8B44-1E95-14A08B8374EA}"/>
              </a:ext>
            </a:extLst>
          </p:cNvPr>
          <p:cNvCxnSpPr>
            <a:cxnSpLocks/>
            <a:stCxn id="6" idx="3"/>
            <a:endCxn id="5" idx="1"/>
          </p:cNvCxnSpPr>
          <p:nvPr/>
        </p:nvCxnSpPr>
        <p:spPr>
          <a:xfrm>
            <a:off x="3146809" y="2498297"/>
            <a:ext cx="320786" cy="3498742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46746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99F4C12-965D-19B4-41EE-B58CA96DE9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5714" y="460033"/>
            <a:ext cx="6119574" cy="5937933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D794C81-07AC-9EE1-3B0A-BA83F98E19D4}"/>
              </a:ext>
            </a:extLst>
          </p:cNvPr>
          <p:cNvSpPr/>
          <p:nvPr/>
        </p:nvSpPr>
        <p:spPr>
          <a:xfrm>
            <a:off x="3455719" y="2018805"/>
            <a:ext cx="1175658" cy="3408218"/>
          </a:xfrm>
          <a:prstGeom prst="roundRect">
            <a:avLst>
              <a:gd name="adj" fmla="val 7576"/>
            </a:avLst>
          </a:prstGeom>
          <a:noFill/>
          <a:ln w="47625">
            <a:solidFill>
              <a:srgbClr val="FF0000"/>
            </a:solidFill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E87769-FAEC-31BB-7FF4-C22D9779AA87}"/>
              </a:ext>
            </a:extLst>
          </p:cNvPr>
          <p:cNvSpPr txBox="1"/>
          <p:nvPr/>
        </p:nvSpPr>
        <p:spPr>
          <a:xfrm>
            <a:off x="658960" y="2018805"/>
            <a:ext cx="2081019" cy="5909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dirty="0">
                <a:latin typeface="+mn-lt"/>
              </a:rPr>
              <a:t>Contents of repo</a:t>
            </a:r>
          </a:p>
          <a:p>
            <a:pPr algn="l">
              <a:lnSpc>
                <a:spcPct val="90000"/>
              </a:lnSpc>
            </a:pPr>
            <a:r>
              <a:rPr lang="en-US" dirty="0">
                <a:latin typeface="+mn-lt"/>
              </a:rPr>
              <a:t>(folders and files)</a:t>
            </a:r>
          </a:p>
        </p:txBody>
      </p:sp>
      <p:cxnSp>
        <p:nvCxnSpPr>
          <p:cNvPr id="8" name="Elbow Connector 7">
            <a:extLst>
              <a:ext uri="{FF2B5EF4-FFF2-40B4-BE49-F238E27FC236}">
                <a16:creationId xmlns:a16="http://schemas.microsoft.com/office/drawing/2014/main" id="{4C8C05E6-7E6A-8B44-1E95-14A08B8374EA}"/>
              </a:ext>
            </a:extLst>
          </p:cNvPr>
          <p:cNvCxnSpPr>
            <a:cxnSpLocks/>
            <a:stCxn id="6" idx="3"/>
            <a:endCxn id="5" idx="1"/>
          </p:cNvCxnSpPr>
          <p:nvPr/>
        </p:nvCxnSpPr>
        <p:spPr>
          <a:xfrm>
            <a:off x="2739979" y="2314271"/>
            <a:ext cx="715740" cy="1408643"/>
          </a:xfrm>
          <a:prstGeom prst="bentConnector3">
            <a:avLst/>
          </a:prstGeom>
          <a:ln w="38100">
            <a:solidFill>
              <a:srgbClr val="FF0000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59810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99F4C12-965D-19B4-41EE-B58CA96DE9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5714" y="460033"/>
            <a:ext cx="6119574" cy="5937933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D794C81-07AC-9EE1-3B0A-BA83F98E19D4}"/>
              </a:ext>
            </a:extLst>
          </p:cNvPr>
          <p:cNvSpPr/>
          <p:nvPr/>
        </p:nvSpPr>
        <p:spPr>
          <a:xfrm>
            <a:off x="4678876" y="2018805"/>
            <a:ext cx="2173185" cy="3408218"/>
          </a:xfrm>
          <a:prstGeom prst="roundRect">
            <a:avLst>
              <a:gd name="adj" fmla="val 7576"/>
            </a:avLst>
          </a:prstGeom>
          <a:noFill/>
          <a:ln w="47625">
            <a:solidFill>
              <a:srgbClr val="FF0000"/>
            </a:solidFill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E87769-FAEC-31BB-7FF4-C22D9779AA87}"/>
              </a:ext>
            </a:extLst>
          </p:cNvPr>
          <p:cNvSpPr txBox="1"/>
          <p:nvPr/>
        </p:nvSpPr>
        <p:spPr>
          <a:xfrm>
            <a:off x="9292321" y="2660073"/>
            <a:ext cx="2444900" cy="5909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dirty="0">
                <a:latin typeface="+mn-lt"/>
              </a:rPr>
              <a:t>most recent commit</a:t>
            </a:r>
          </a:p>
          <a:p>
            <a:pPr algn="l">
              <a:lnSpc>
                <a:spcPct val="90000"/>
              </a:lnSpc>
            </a:pPr>
            <a:r>
              <a:rPr lang="en-US" dirty="0">
                <a:latin typeface="+mn-lt"/>
              </a:rPr>
              <a:t>messages</a:t>
            </a:r>
          </a:p>
        </p:txBody>
      </p:sp>
      <p:cxnSp>
        <p:nvCxnSpPr>
          <p:cNvPr id="8" name="Elbow Connector 7">
            <a:extLst>
              <a:ext uri="{FF2B5EF4-FFF2-40B4-BE49-F238E27FC236}">
                <a16:creationId xmlns:a16="http://schemas.microsoft.com/office/drawing/2014/main" id="{4C8C05E6-7E6A-8B44-1E95-14A08B8374EA}"/>
              </a:ext>
            </a:extLst>
          </p:cNvPr>
          <p:cNvCxnSpPr>
            <a:cxnSpLocks/>
            <a:stCxn id="6" idx="3"/>
            <a:endCxn id="5" idx="3"/>
          </p:cNvCxnSpPr>
          <p:nvPr/>
        </p:nvCxnSpPr>
        <p:spPr>
          <a:xfrm flipH="1">
            <a:off x="6852061" y="2955539"/>
            <a:ext cx="4885160" cy="767375"/>
          </a:xfrm>
          <a:prstGeom prst="bentConnector3">
            <a:avLst>
              <a:gd name="adj1" fmla="val -4679"/>
            </a:avLst>
          </a:prstGeom>
          <a:ln w="38100">
            <a:solidFill>
              <a:srgbClr val="FF0000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27519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99F4C12-965D-19B4-41EE-B58CA96DE9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5714" y="460033"/>
            <a:ext cx="6119574" cy="5937933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D794C81-07AC-9EE1-3B0A-BA83F98E19D4}"/>
              </a:ext>
            </a:extLst>
          </p:cNvPr>
          <p:cNvSpPr/>
          <p:nvPr/>
        </p:nvSpPr>
        <p:spPr>
          <a:xfrm>
            <a:off x="7528954" y="5569527"/>
            <a:ext cx="1763367" cy="534389"/>
          </a:xfrm>
          <a:prstGeom prst="roundRect">
            <a:avLst>
              <a:gd name="adj" fmla="val 7576"/>
            </a:avLst>
          </a:prstGeom>
          <a:noFill/>
          <a:ln w="47625">
            <a:solidFill>
              <a:srgbClr val="FF0000"/>
            </a:solidFill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E87769-FAEC-31BB-7FF4-C22D9779AA87}"/>
              </a:ext>
            </a:extLst>
          </p:cNvPr>
          <p:cNvSpPr txBox="1"/>
          <p:nvPr/>
        </p:nvSpPr>
        <p:spPr>
          <a:xfrm>
            <a:off x="9244580" y="4536375"/>
            <a:ext cx="2698175" cy="5909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dirty="0" err="1">
                <a:latin typeface="+mn-lt"/>
              </a:rPr>
              <a:t>github</a:t>
            </a:r>
            <a:r>
              <a:rPr lang="en-US" dirty="0">
                <a:latin typeface="+mn-lt"/>
              </a:rPr>
              <a:t> users who have</a:t>
            </a:r>
          </a:p>
          <a:p>
            <a:pPr algn="l">
              <a:lnSpc>
                <a:spcPct val="90000"/>
              </a:lnSpc>
            </a:pPr>
            <a:r>
              <a:rPr lang="en-US" dirty="0">
                <a:latin typeface="+mn-lt"/>
              </a:rPr>
              <a:t>committed to repo</a:t>
            </a:r>
          </a:p>
        </p:txBody>
      </p:sp>
      <p:cxnSp>
        <p:nvCxnSpPr>
          <p:cNvPr id="8" name="Elbow Connector 7">
            <a:extLst>
              <a:ext uri="{FF2B5EF4-FFF2-40B4-BE49-F238E27FC236}">
                <a16:creationId xmlns:a16="http://schemas.microsoft.com/office/drawing/2014/main" id="{4C8C05E6-7E6A-8B44-1E95-14A08B8374EA}"/>
              </a:ext>
            </a:extLst>
          </p:cNvPr>
          <p:cNvCxnSpPr>
            <a:cxnSpLocks/>
            <a:stCxn id="6" idx="3"/>
            <a:endCxn id="5" idx="3"/>
          </p:cNvCxnSpPr>
          <p:nvPr/>
        </p:nvCxnSpPr>
        <p:spPr>
          <a:xfrm flipH="1">
            <a:off x="9292321" y="4831841"/>
            <a:ext cx="2650434" cy="1004881"/>
          </a:xfrm>
          <a:prstGeom prst="bentConnector3">
            <a:avLst>
              <a:gd name="adj1" fmla="val -8625"/>
            </a:avLst>
          </a:prstGeom>
          <a:ln w="38100">
            <a:solidFill>
              <a:srgbClr val="FF0000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01572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99F4C12-965D-19B4-41EE-B58CA96DE91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305012" y="460033"/>
            <a:ext cx="6040977" cy="5937933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D794C81-07AC-9EE1-3B0A-BA83F98E19D4}"/>
              </a:ext>
            </a:extLst>
          </p:cNvPr>
          <p:cNvSpPr/>
          <p:nvPr/>
        </p:nvSpPr>
        <p:spPr>
          <a:xfrm flipV="1">
            <a:off x="5346733" y="1448789"/>
            <a:ext cx="2182222" cy="1980210"/>
          </a:xfrm>
          <a:prstGeom prst="roundRect">
            <a:avLst>
              <a:gd name="adj" fmla="val 6787"/>
            </a:avLst>
          </a:prstGeom>
          <a:noFill/>
          <a:ln w="47625">
            <a:solidFill>
              <a:srgbClr val="FF0000"/>
            </a:solidFill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E87769-FAEC-31BB-7FF4-C22D9779AA87}"/>
              </a:ext>
            </a:extLst>
          </p:cNvPr>
          <p:cNvSpPr txBox="1"/>
          <p:nvPr/>
        </p:nvSpPr>
        <p:spPr>
          <a:xfrm>
            <a:off x="9570676" y="2838068"/>
            <a:ext cx="2366353" cy="10895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dirty="0">
                <a:latin typeface="+mn-lt"/>
              </a:rPr>
              <a:t>Clicking the green</a:t>
            </a:r>
          </a:p>
          <a:p>
            <a:pPr algn="l">
              <a:lnSpc>
                <a:spcPct val="90000"/>
              </a:lnSpc>
            </a:pPr>
            <a:r>
              <a:rPr lang="en-US" dirty="0">
                <a:latin typeface="+mn-lt"/>
              </a:rPr>
              <a:t>“Code” button </a:t>
            </a:r>
          </a:p>
          <a:p>
            <a:pPr algn="l">
              <a:lnSpc>
                <a:spcPct val="90000"/>
              </a:lnSpc>
            </a:pPr>
            <a:r>
              <a:rPr lang="en-US" dirty="0">
                <a:latin typeface="+mn-lt"/>
              </a:rPr>
              <a:t>reveals ways to </a:t>
            </a:r>
          </a:p>
          <a:p>
            <a:pPr algn="l">
              <a:lnSpc>
                <a:spcPct val="90000"/>
              </a:lnSpc>
            </a:pPr>
            <a:r>
              <a:rPr lang="en-US" dirty="0">
                <a:latin typeface="+mn-lt"/>
              </a:rPr>
              <a:t>download the repo</a:t>
            </a:r>
          </a:p>
        </p:txBody>
      </p:sp>
      <p:cxnSp>
        <p:nvCxnSpPr>
          <p:cNvPr id="8" name="Elbow Connector 7">
            <a:extLst>
              <a:ext uri="{FF2B5EF4-FFF2-40B4-BE49-F238E27FC236}">
                <a16:creationId xmlns:a16="http://schemas.microsoft.com/office/drawing/2014/main" id="{4C8C05E6-7E6A-8B44-1E95-14A08B8374EA}"/>
              </a:ext>
            </a:extLst>
          </p:cNvPr>
          <p:cNvCxnSpPr>
            <a:cxnSpLocks/>
            <a:stCxn id="6" idx="1"/>
            <a:endCxn id="5" idx="3"/>
          </p:cNvCxnSpPr>
          <p:nvPr/>
        </p:nvCxnSpPr>
        <p:spPr>
          <a:xfrm rot="10800000">
            <a:off x="7528956" y="2438895"/>
            <a:ext cx="2041721" cy="943939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18586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DA7B2E-830B-E404-3ECE-9E6E72F29D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Cloning a git hub repo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99CB35-2806-508D-9333-AC0619B1F9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183" y="1405111"/>
            <a:ext cx="11430000" cy="4047778"/>
          </a:xfrm>
        </p:spPr>
        <p:txBody>
          <a:bodyPr/>
          <a:lstStyle/>
          <a:p>
            <a:r>
              <a:rPr lang="en-US" dirty="0"/>
              <a:t>can be done via command line where git is installed.</a:t>
            </a:r>
          </a:p>
          <a:p>
            <a:r>
              <a:rPr lang="en-US" dirty="0"/>
              <a:t>in </a:t>
            </a:r>
            <a:r>
              <a:rPr lang="en-US" dirty="0" err="1"/>
              <a:t>github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click code button</a:t>
            </a:r>
          </a:p>
          <a:p>
            <a:pPr lvl="1"/>
            <a:r>
              <a:rPr lang="en-US" dirty="0"/>
              <a:t>copy the HTTPS address (</a:t>
            </a:r>
            <a:r>
              <a:rPr lang="en-US" dirty="0">
                <a:hlinkClick r:id="rId2"/>
              </a:rPr>
              <a:t>https://github.com/neutrons/SNAPRed.git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Create a folder to put the repo, go to folder and enter:</a:t>
            </a:r>
          </a:p>
          <a:p>
            <a:pPr lvl="1"/>
            <a:endParaRPr lang="en-US" dirty="0"/>
          </a:p>
          <a:p>
            <a:pPr marL="398463" lvl="1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$ git clone https://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github.com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/neutrons/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SNAPRed.git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34355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DA7B2E-830B-E404-3ECE-9E6E72F29D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Cloning a git hub repo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99CB35-2806-508D-9333-AC0619B1F9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183" y="1405111"/>
            <a:ext cx="11430000" cy="4047778"/>
          </a:xfrm>
        </p:spPr>
        <p:txBody>
          <a:bodyPr/>
          <a:lstStyle/>
          <a:p>
            <a:r>
              <a:rPr lang="en-US" dirty="0"/>
              <a:t>Or, even easier, install the </a:t>
            </a:r>
            <a:r>
              <a:rPr lang="en-US" dirty="0" err="1"/>
              <a:t>github</a:t>
            </a:r>
            <a:r>
              <a:rPr lang="en-US" dirty="0"/>
              <a:t> desktop app and click open “with GitHub Desktop”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46118A-7992-BDED-191D-A0D9948A23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9458" y="2226735"/>
            <a:ext cx="6419603" cy="4425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9582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F13F46-8B68-D73D-871F-3CDD5ED333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“Pull Request”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107D1C-3FF0-1BF2-AC30-BAAE5C4AF2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Pull requests are done when a developer wants changes with they’ve committed to be merged with another branch.</a:t>
            </a:r>
          </a:p>
          <a:p>
            <a:r>
              <a:rPr lang="en-US" dirty="0"/>
              <a:t>GitHub allows easy code review during a pull request</a:t>
            </a:r>
          </a:p>
          <a:p>
            <a:pPr lvl="1"/>
            <a:r>
              <a:rPr lang="en-US" dirty="0"/>
              <a:t>Automatically compares branches and highlights changes</a:t>
            </a:r>
          </a:p>
          <a:p>
            <a:pPr lvl="1"/>
            <a:r>
              <a:rPr lang="en-US" dirty="0"/>
              <a:t>Allows inline commenting and </a:t>
            </a:r>
            <a:r>
              <a:rPr lang="en-US" dirty="0" err="1"/>
              <a:t>acception</a:t>
            </a:r>
            <a:r>
              <a:rPr lang="en-US" dirty="0"/>
              <a:t>/rejection of changes </a:t>
            </a:r>
          </a:p>
          <a:p>
            <a:r>
              <a:rPr lang="en-US" dirty="0"/>
              <a:t>In many repos maintain separate development branches and release branches. (</a:t>
            </a:r>
            <a:r>
              <a:rPr lang="en-US" dirty="0" err="1"/>
              <a:t>mantidworkbenchnightly</a:t>
            </a:r>
            <a:r>
              <a:rPr lang="en-US" dirty="0"/>
              <a:t> is the dev branch of </a:t>
            </a:r>
            <a:r>
              <a:rPr lang="en-US" dirty="0" err="1"/>
              <a:t>mantidworkbench</a:t>
            </a:r>
            <a:r>
              <a:rPr lang="en-US" dirty="0"/>
              <a:t>)</a:t>
            </a:r>
          </a:p>
          <a:p>
            <a:r>
              <a:rPr lang="en-US" dirty="0"/>
              <a:t>Pull requests made to development branch can be tested before final release.</a:t>
            </a:r>
          </a:p>
        </p:txBody>
      </p:sp>
    </p:spTree>
    <p:extLst>
      <p:ext uri="{BB962C8B-B14F-4D97-AF65-F5344CB8AC3E}">
        <p14:creationId xmlns:p14="http://schemas.microsoft.com/office/powerpoint/2010/main" val="19945276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60325C-8924-CB8D-EB4C-EB275E9862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7" y="274320"/>
            <a:ext cx="11430000" cy="535531"/>
          </a:xfrm>
        </p:spPr>
        <p:txBody>
          <a:bodyPr/>
          <a:lstStyle/>
          <a:p>
            <a:r>
              <a:rPr lang="en-US" dirty="0"/>
              <a:t>What is modern scientific software?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00A94D-AA6C-6DDF-DAE2-14E357172B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214349"/>
            <a:ext cx="11430000" cy="4047778"/>
          </a:xfrm>
        </p:spPr>
        <p:txBody>
          <a:bodyPr/>
          <a:lstStyle/>
          <a:p>
            <a:r>
              <a:rPr lang="en-US" dirty="0"/>
              <a:t>There are many different types of software project</a:t>
            </a:r>
          </a:p>
          <a:p>
            <a:r>
              <a:rPr lang="en-US" dirty="0"/>
              <a:t>Some commonly found characteristics:</a:t>
            </a:r>
          </a:p>
          <a:p>
            <a:pPr lvl="1"/>
            <a:r>
              <a:rPr lang="en-US" dirty="0"/>
              <a:t>Open source</a:t>
            </a:r>
          </a:p>
          <a:p>
            <a:pPr lvl="1"/>
            <a:r>
              <a:rPr lang="en-US" dirty="0"/>
              <a:t>Multiple contributors</a:t>
            </a:r>
          </a:p>
          <a:p>
            <a:pPr lvl="1"/>
            <a:r>
              <a:rPr lang="en-US" dirty="0"/>
              <a:t>Dependencies on other software projects (e.g. imports in a python script)</a:t>
            </a:r>
          </a:p>
          <a:p>
            <a:pPr lvl="1"/>
            <a:r>
              <a:rPr lang="en-US" dirty="0"/>
              <a:t>version controlled (using git)</a:t>
            </a:r>
          </a:p>
          <a:p>
            <a:pPr lvl="1"/>
            <a:r>
              <a:rPr lang="en-US" dirty="0"/>
              <a:t>hosted repositories (on GitHub or GitLab)</a:t>
            </a:r>
          </a:p>
          <a:p>
            <a:r>
              <a:rPr lang="en-US" dirty="0"/>
              <a:t>These apply to most software projects here at ORNL	</a:t>
            </a:r>
          </a:p>
        </p:txBody>
      </p:sp>
    </p:spTree>
    <p:extLst>
      <p:ext uri="{BB962C8B-B14F-4D97-AF65-F5344CB8AC3E}">
        <p14:creationId xmlns:p14="http://schemas.microsoft.com/office/powerpoint/2010/main" val="17256990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60325C-8924-CB8D-EB4C-EB275E9862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7" y="274320"/>
            <a:ext cx="11430000" cy="535531"/>
          </a:xfrm>
        </p:spPr>
        <p:txBody>
          <a:bodyPr/>
          <a:lstStyle/>
          <a:p>
            <a:r>
              <a:rPr lang="en-US" dirty="0"/>
              <a:t>Key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00A94D-AA6C-6DDF-DAE2-14E357172B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214349"/>
            <a:ext cx="11430000" cy="1600103"/>
          </a:xfrm>
        </p:spPr>
        <p:txBody>
          <a:bodyPr/>
          <a:lstStyle/>
          <a:p>
            <a:r>
              <a:rPr lang="en-US" dirty="0"/>
              <a:t>Contributing to such code requires an awareness of several critical tools	</a:t>
            </a:r>
          </a:p>
        </p:txBody>
      </p:sp>
      <p:pic>
        <p:nvPicPr>
          <p:cNvPr id="1026" name="Picture 2" descr="GitHub Logo and symbol, meaning, history, PNG, brand">
            <a:extLst>
              <a:ext uri="{FF2B5EF4-FFF2-40B4-BE49-F238E27FC236}">
                <a16:creationId xmlns:a16="http://schemas.microsoft.com/office/drawing/2014/main" id="{2ABFBB63-168F-E4C8-5499-D39EEAB2C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5984">
            <a:off x="7582853" y="3732348"/>
            <a:ext cx="2412209" cy="1350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9D07671-C59E-9669-3108-301D7495D6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8600" y="4264045"/>
            <a:ext cx="2704606" cy="1126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naconda (Python distribution) - Wikipedia">
            <a:extLst>
              <a:ext uri="{FF2B5EF4-FFF2-40B4-BE49-F238E27FC236}">
                <a16:creationId xmlns:a16="http://schemas.microsoft.com/office/drawing/2014/main" id="{78BD36D7-1652-864C-14AE-82DE9BA7BE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479197">
            <a:off x="5315327" y="2427489"/>
            <a:ext cx="2740745" cy="1361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The DevSecOps Platform | GitLab">
            <a:extLst>
              <a:ext uri="{FF2B5EF4-FFF2-40B4-BE49-F238E27FC236}">
                <a16:creationId xmlns:a16="http://schemas.microsoft.com/office/drawing/2014/main" id="{B380A90F-C25D-0AAB-767C-AA4B7F988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849922">
            <a:off x="1948849" y="2165910"/>
            <a:ext cx="2626508" cy="1835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Python Logo, symbol, meaning, history, PNG, brand">
            <a:extLst>
              <a:ext uri="{FF2B5EF4-FFF2-40B4-BE49-F238E27FC236}">
                <a16:creationId xmlns:a16="http://schemas.microsoft.com/office/drawing/2014/main" id="{C7C06F5D-483D-5DD3-26EB-55960A61E1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6025" y="1903401"/>
            <a:ext cx="2613561" cy="1463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629959D-427A-A624-3BC9-2DC6F294E7D7}"/>
              </a:ext>
            </a:extLst>
          </p:cNvPr>
          <p:cNvSpPr txBox="1">
            <a:spLocks/>
          </p:cNvSpPr>
          <p:nvPr/>
        </p:nvSpPr>
        <p:spPr bwMode="auto">
          <a:xfrm>
            <a:off x="428206" y="5746517"/>
            <a:ext cx="11430000" cy="687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288925" indent="-288925" algn="l" rtl="0" eaLnBrk="1" fontAlgn="base" hangingPunct="1">
              <a:lnSpc>
                <a:spcPct val="90000"/>
              </a:lnSpc>
              <a:spcBef>
                <a:spcPts val="18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Century Gothic" panose="020B0502020202020204" pitchFamily="34" charset="0"/>
              <a:buChar char="•"/>
              <a:defRPr lang="en-US" sz="2800" kern="120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87388" indent="-288925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1031875" indent="-288925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Century Gothic" panose="020B0502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144588" indent="-173038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482725" indent="-222250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This tutorial will introduce some of these	</a:t>
            </a:r>
          </a:p>
        </p:txBody>
      </p:sp>
    </p:spTree>
    <p:extLst>
      <p:ext uri="{BB962C8B-B14F-4D97-AF65-F5344CB8AC3E}">
        <p14:creationId xmlns:p14="http://schemas.microsoft.com/office/powerpoint/2010/main" val="3194656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8D65F6-9BE7-EB85-766A-FD3FBF64C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Version control and git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F71CE1-D284-D900-3C0E-0A5D7B1363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version control is a way to manage software which continually changes over time.</a:t>
            </a:r>
          </a:p>
          <a:p>
            <a:r>
              <a:rPr lang="en-US" dirty="0"/>
              <a:t>It can be viewed as enabling “snapshots” of a project to be saved. </a:t>
            </a:r>
          </a:p>
          <a:p>
            <a:r>
              <a:rPr lang="en-US" dirty="0"/>
              <a:t>These “snapshots” can be recovered as needed.</a:t>
            </a:r>
          </a:p>
          <a:p>
            <a:r>
              <a:rPr lang="en-US" dirty="0"/>
              <a:t>It’s also possible to systematically compare different “snapshots” and merge these together</a:t>
            </a:r>
          </a:p>
          <a:p>
            <a:r>
              <a:rPr lang="en-US" b="1" dirty="0"/>
              <a:t>git</a:t>
            </a:r>
            <a:r>
              <a:rPr lang="en-US" dirty="0"/>
              <a:t> is a very popular version-control system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1084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F93DE-8B0C-EB62-F00A-CA7AC4A44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helpful (git) terminology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532FD1-5DED-E245-3FBF-4B33D19682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6645" y="1044057"/>
            <a:ext cx="11430000" cy="2657856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pPr marL="0" indent="0">
              <a:buNone/>
            </a:pPr>
            <a:r>
              <a:rPr lang="en-US" b="1" dirty="0"/>
              <a:t>repository (or “repo”) </a:t>
            </a:r>
          </a:p>
          <a:p>
            <a:pPr marL="0" indent="0">
              <a:buNone/>
            </a:pPr>
            <a:r>
              <a:rPr lang="en-US" i="1" dirty="0">
                <a:solidFill>
                  <a:schemeClr val="bg1">
                    <a:lumMod val="65000"/>
                  </a:schemeClr>
                </a:solidFill>
              </a:rPr>
              <a:t>noun</a:t>
            </a:r>
          </a:p>
          <a:p>
            <a:pPr marL="0" indent="0">
              <a:buNone/>
            </a:pPr>
            <a:r>
              <a:rPr lang="en-US" dirty="0"/>
              <a:t>	a collection of folders and or files containing data (this 	could be anything: source code, text files, images, mp3s 	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43192D8-6BA4-F494-BC19-1D4C8ED392F3}"/>
              </a:ext>
            </a:extLst>
          </p:cNvPr>
          <p:cNvSpPr txBox="1">
            <a:spLocks/>
          </p:cNvSpPr>
          <p:nvPr/>
        </p:nvSpPr>
        <p:spPr bwMode="auto">
          <a:xfrm>
            <a:off x="536645" y="3817992"/>
            <a:ext cx="11430000" cy="248068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288925" indent="-288925" algn="l" rtl="0" eaLnBrk="1" fontAlgn="base" hangingPunct="1">
              <a:lnSpc>
                <a:spcPct val="90000"/>
              </a:lnSpc>
              <a:spcBef>
                <a:spcPts val="18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Century Gothic" panose="020B0502020202020204" pitchFamily="34" charset="0"/>
              <a:buChar char="•"/>
              <a:defRPr lang="en-US" sz="2800" kern="120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87388" indent="-288925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1031875" indent="-288925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Century Gothic" panose="020B0502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144588" indent="-173038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482725" indent="-222250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Century Gothic" panose="020B0502020202020204" pitchFamily="34" charset="0"/>
              <a:buNone/>
            </a:pPr>
            <a:r>
              <a:rPr lang="en-US" b="1" dirty="0"/>
              <a:t>branch</a:t>
            </a:r>
          </a:p>
          <a:p>
            <a:pPr marL="0" indent="0">
              <a:buFont typeface="Century Gothic" panose="020B0502020202020204" pitchFamily="34" charset="0"/>
              <a:buNone/>
            </a:pPr>
            <a:r>
              <a:rPr lang="en-US" i="1" dirty="0">
                <a:solidFill>
                  <a:schemeClr val="bg1">
                    <a:lumMod val="65000"/>
                  </a:schemeClr>
                </a:solidFill>
              </a:rPr>
              <a:t>noun</a:t>
            </a:r>
          </a:p>
          <a:p>
            <a:pPr marL="0" indent="0">
              <a:buFont typeface="Century Gothic" panose="020B0502020202020204" pitchFamily="34" charset="0"/>
              <a:buNone/>
            </a:pPr>
            <a:r>
              <a:rPr lang="en-US" dirty="0"/>
              <a:t>	A “snapshot” of a repo where changes can be made 	without modifying the original repo. Many branches can 	exist in parallel (like the limbs of a tree)</a:t>
            </a:r>
          </a:p>
        </p:txBody>
      </p:sp>
    </p:spTree>
    <p:extLst>
      <p:ext uri="{BB962C8B-B14F-4D97-AF65-F5344CB8AC3E}">
        <p14:creationId xmlns:p14="http://schemas.microsoft.com/office/powerpoint/2010/main" val="13966743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F93DE-8B0C-EB62-F00A-CA7AC4A44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helpful (git) terminology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532FD1-5DED-E245-3FBF-4B33D19682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520" y="3656629"/>
            <a:ext cx="11430000" cy="2657856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pPr marL="0" indent="0">
              <a:buNone/>
            </a:pPr>
            <a:r>
              <a:rPr lang="en-US" b="1" dirty="0"/>
              <a:t>merge</a:t>
            </a:r>
          </a:p>
          <a:p>
            <a:pPr marL="0" indent="0">
              <a:buNone/>
            </a:pPr>
            <a:r>
              <a:rPr lang="en-US" i="1" dirty="0">
                <a:solidFill>
                  <a:schemeClr val="bg1">
                    <a:lumMod val="65000"/>
                  </a:schemeClr>
                </a:solidFill>
              </a:rPr>
              <a:t>noun</a:t>
            </a:r>
          </a:p>
          <a:p>
            <a:pPr marL="0" indent="0">
              <a:buNone/>
            </a:pPr>
            <a:r>
              <a:rPr lang="en-US" dirty="0"/>
              <a:t>	process of combining two or more commit histories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43192D8-6BA4-F494-BC19-1D4C8ED392F3}"/>
              </a:ext>
            </a:extLst>
          </p:cNvPr>
          <p:cNvSpPr txBox="1">
            <a:spLocks/>
          </p:cNvSpPr>
          <p:nvPr/>
        </p:nvSpPr>
        <p:spPr bwMode="auto">
          <a:xfrm>
            <a:off x="548520" y="948320"/>
            <a:ext cx="11430000" cy="248068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288925" indent="-288925" algn="l" rtl="0" eaLnBrk="1" fontAlgn="base" hangingPunct="1">
              <a:lnSpc>
                <a:spcPct val="90000"/>
              </a:lnSpc>
              <a:spcBef>
                <a:spcPts val="18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Century Gothic" panose="020B0502020202020204" pitchFamily="34" charset="0"/>
              <a:buChar char="•"/>
              <a:defRPr lang="en-US" sz="2800" kern="120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87388" indent="-288925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1031875" indent="-288925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Century Gothic" panose="020B0502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144588" indent="-173038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482725" indent="-222250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Century Gothic" panose="020B0502020202020204" pitchFamily="34" charset="0"/>
              <a:buNone/>
            </a:pPr>
            <a:r>
              <a:rPr lang="en-US" b="1" dirty="0"/>
              <a:t>master or main</a:t>
            </a:r>
          </a:p>
          <a:p>
            <a:pPr marL="0" indent="0">
              <a:buFont typeface="Century Gothic" panose="020B0502020202020204" pitchFamily="34" charset="0"/>
              <a:buNone/>
            </a:pPr>
            <a:r>
              <a:rPr lang="en-US" i="1" dirty="0">
                <a:solidFill>
                  <a:schemeClr val="bg1">
                    <a:lumMod val="65000"/>
                  </a:schemeClr>
                </a:solidFill>
              </a:rPr>
              <a:t>noun</a:t>
            </a:r>
          </a:p>
          <a:p>
            <a:pPr marL="0" indent="0">
              <a:buFont typeface="Century Gothic" panose="020B0502020202020204" pitchFamily="34" charset="0"/>
              <a:buNone/>
            </a:pPr>
            <a:r>
              <a:rPr lang="en-US" dirty="0"/>
              <a:t>	Default name for the first branch</a:t>
            </a:r>
          </a:p>
        </p:txBody>
      </p:sp>
    </p:spTree>
    <p:extLst>
      <p:ext uri="{BB962C8B-B14F-4D97-AF65-F5344CB8AC3E}">
        <p14:creationId xmlns:p14="http://schemas.microsoft.com/office/powerpoint/2010/main" val="24000125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851535-46E1-1457-5B02-25703A4B10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7" y="274320"/>
            <a:ext cx="11430000" cy="535531"/>
          </a:xfrm>
        </p:spPr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github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9980D3-34C1-F606-38F2-4F844191CE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8683" y="1143096"/>
            <a:ext cx="11430000" cy="4047778"/>
          </a:xfrm>
        </p:spPr>
        <p:txBody>
          <a:bodyPr/>
          <a:lstStyle/>
          <a:p>
            <a:r>
              <a:rPr lang="en-US" dirty="0" err="1"/>
              <a:t>github</a:t>
            </a:r>
            <a:r>
              <a:rPr lang="en-US" dirty="0"/>
              <a:t> is a hosting site for git repositories owned by </a:t>
            </a:r>
            <a:r>
              <a:rPr lang="en-US" dirty="0" err="1"/>
              <a:t>microsoft</a:t>
            </a:r>
            <a:endParaRPr lang="en-US" dirty="0"/>
          </a:p>
          <a:p>
            <a:r>
              <a:rPr lang="en-US" dirty="0"/>
              <a:t>extremely popular (&gt; 372M) with many useful features for code development</a:t>
            </a:r>
          </a:p>
          <a:p>
            <a:r>
              <a:rPr lang="en-US" dirty="0"/>
              <a:t>For example: </a:t>
            </a:r>
            <a:r>
              <a:rPr lang="en-US" dirty="0">
                <a:hlinkClick r:id="rId2"/>
              </a:rPr>
              <a:t>github.com/neutrons </a:t>
            </a:r>
            <a:r>
              <a:rPr lang="en-US" dirty="0"/>
              <a:t>contains repositories for most current Neutron science directorate software projects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34182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DF4AB00-370F-4008-16FC-522EF122EC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6342" y="508317"/>
            <a:ext cx="5726899" cy="6195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6731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99F4C12-965D-19B4-41EE-B58CA96DE9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5714" y="460033"/>
            <a:ext cx="6119574" cy="5937933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D794C81-07AC-9EE1-3B0A-BA83F98E19D4}"/>
              </a:ext>
            </a:extLst>
          </p:cNvPr>
          <p:cNvSpPr/>
          <p:nvPr/>
        </p:nvSpPr>
        <p:spPr>
          <a:xfrm>
            <a:off x="3360717" y="1021278"/>
            <a:ext cx="1175658" cy="295466"/>
          </a:xfrm>
          <a:prstGeom prst="roundRect">
            <a:avLst>
              <a:gd name="adj" fmla="val 7576"/>
            </a:avLst>
          </a:prstGeom>
          <a:noFill/>
          <a:ln w="47625">
            <a:solidFill>
              <a:srgbClr val="FF0000"/>
            </a:solidFill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E87769-FAEC-31BB-7FF4-C22D9779AA87}"/>
              </a:ext>
            </a:extLst>
          </p:cNvPr>
          <p:cNvSpPr txBox="1"/>
          <p:nvPr/>
        </p:nvSpPr>
        <p:spPr>
          <a:xfrm>
            <a:off x="725693" y="1816925"/>
            <a:ext cx="1483098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dirty="0">
                <a:latin typeface="+mn-lt"/>
              </a:rPr>
              <a:t>Title of repo</a:t>
            </a:r>
          </a:p>
        </p:txBody>
      </p:sp>
      <p:cxnSp>
        <p:nvCxnSpPr>
          <p:cNvPr id="8" name="Elbow Connector 7">
            <a:extLst>
              <a:ext uri="{FF2B5EF4-FFF2-40B4-BE49-F238E27FC236}">
                <a16:creationId xmlns:a16="http://schemas.microsoft.com/office/drawing/2014/main" id="{4C8C05E6-7E6A-8B44-1E95-14A08B8374EA}"/>
              </a:ext>
            </a:extLst>
          </p:cNvPr>
          <p:cNvCxnSpPr>
            <a:cxnSpLocks/>
            <a:stCxn id="6" idx="3"/>
            <a:endCxn id="5" idx="1"/>
          </p:cNvCxnSpPr>
          <p:nvPr/>
        </p:nvCxnSpPr>
        <p:spPr>
          <a:xfrm flipV="1">
            <a:off x="2208791" y="1169011"/>
            <a:ext cx="1151926" cy="818730"/>
          </a:xfrm>
          <a:prstGeom prst="bentConnector3">
            <a:avLst/>
          </a:prstGeom>
          <a:ln w="38100">
            <a:solidFill>
              <a:srgbClr val="FF0000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9746704"/>
      </p:ext>
    </p:extLst>
  </p:cSld>
  <p:clrMapOvr>
    <a:masterClrMapping/>
  </p:clrMapOvr>
</p:sld>
</file>

<file path=ppt/theme/theme1.xml><?xml version="1.0" encoding="utf-8"?>
<a:theme xmlns:a="http://schemas.openxmlformats.org/drawingml/2006/main" name="ORNL">
  <a:themeElements>
    <a:clrScheme name="ORNL theme colors 180717 final">
      <a:dk1>
        <a:sysClr val="windowText" lastClr="000000"/>
      </a:dk1>
      <a:lt1>
        <a:sysClr val="window" lastClr="FFFFFF"/>
      </a:lt1>
      <a:dk2>
        <a:srgbClr val="447E59"/>
      </a:dk2>
      <a:lt2>
        <a:srgbClr val="FFFFFF"/>
      </a:lt2>
      <a:accent1>
        <a:srgbClr val="3BA2AD"/>
      </a:accent1>
      <a:accent2>
        <a:srgbClr val="8FBB55"/>
      </a:accent2>
      <a:accent3>
        <a:srgbClr val="5785B7"/>
      </a:accent3>
      <a:accent4>
        <a:srgbClr val="E5A940"/>
      </a:accent4>
      <a:accent5>
        <a:srgbClr val="919785"/>
      </a:accent5>
      <a:accent6>
        <a:srgbClr val="CB4D3D"/>
      </a:accent6>
      <a:hlink>
        <a:srgbClr val="397D52"/>
      </a:hlink>
      <a:folHlink>
        <a:srgbClr val="000000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19050">
          <a:solidFill>
            <a:schemeClr val="accent1">
              <a:lumMod val="50000"/>
            </a:schemeClr>
          </a:solidFill>
          <a:miter lim="800000"/>
        </a:ln>
        <a:effectLst/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/>
      </a:spPr>
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<a:prstTxWarp prst="textNoShape">
          <a:avLst/>
        </a:prstTxWarp>
        <a:noAutofit/>
      </a:bodyPr>
      <a:lstStyle>
        <a:defPPr algn="l">
          <a:lnSpc>
            <a:spcPct val="90000"/>
          </a:lnSpc>
          <a:defRPr dirty="0" smtClean="0">
            <a:solidFill>
              <a:schemeClr val="tx1"/>
            </a:solidFill>
          </a:defRPr>
        </a:defPPr>
      </a:lstStyle>
      <a:style>
        <a:lnRef idx="0">
          <a:schemeClr val="accent1"/>
        </a:lnRef>
        <a:fillRef idx="3">
          <a:schemeClr val="accent1"/>
        </a:fillRef>
        <a:effectRef idx="3">
          <a:schemeClr val="accent1"/>
        </a:effectRef>
        <a:fontRef idx="minor">
          <a:schemeClr val="lt1"/>
        </a:fontRef>
      </a:style>
    </a:spDef>
    <a:lnDef>
      <a:spPr>
        <a:ln w="28575">
          <a:solidFill>
            <a:schemeClr val="bg1">
              <a:lumMod val="50000"/>
            </a:schemeClr>
          </a:solidFill>
          <a:miter lim="800000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lnSpc>
            <a:spcPct val="90000"/>
          </a:lnSpc>
          <a:defRPr dirty="0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28" id="{27614BCB-6872-1C4D-94C2-566A1165D93D}" vid="{FC2EE5E8-A08D-E540-9B37-CA9E89E73775}"/>
    </a:ext>
  </a:extLst>
</a:theme>
</file>

<file path=ppt/theme/theme2.xml><?xml version="1.0" encoding="utf-8"?>
<a:theme xmlns:a="http://schemas.openxmlformats.org/drawingml/2006/main" name="Office Theme">
  <a:themeElements>
    <a:clrScheme name="ORNL presentation palette 180710">
      <a:dk1>
        <a:sysClr val="windowText" lastClr="000000"/>
      </a:dk1>
      <a:lt1>
        <a:sysClr val="window" lastClr="FFFFFF"/>
      </a:lt1>
      <a:dk2>
        <a:srgbClr val="447E59"/>
      </a:dk2>
      <a:lt2>
        <a:srgbClr val="FFFFFF"/>
      </a:lt2>
      <a:accent1>
        <a:srgbClr val="17A6B6"/>
      </a:accent1>
      <a:accent2>
        <a:srgbClr val="98BA6A"/>
      </a:accent2>
      <a:accent3>
        <a:srgbClr val="5085C0"/>
      </a:accent3>
      <a:accent4>
        <a:srgbClr val="EC855C"/>
      </a:accent4>
      <a:accent5>
        <a:srgbClr val="8E7B6C"/>
      </a:accent5>
      <a:accent6>
        <a:srgbClr val="C75653"/>
      </a:accent6>
      <a:hlink>
        <a:srgbClr val="397D52"/>
      </a:hlink>
      <a:folHlink>
        <a:srgbClr val="000000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RNL presentation palette 180710">
      <a:dk1>
        <a:sysClr val="windowText" lastClr="000000"/>
      </a:dk1>
      <a:lt1>
        <a:sysClr val="window" lastClr="FFFFFF"/>
      </a:lt1>
      <a:dk2>
        <a:srgbClr val="447E59"/>
      </a:dk2>
      <a:lt2>
        <a:srgbClr val="FFFFFF"/>
      </a:lt2>
      <a:accent1>
        <a:srgbClr val="17A6B6"/>
      </a:accent1>
      <a:accent2>
        <a:srgbClr val="98BA6A"/>
      </a:accent2>
      <a:accent3>
        <a:srgbClr val="5085C0"/>
      </a:accent3>
      <a:accent4>
        <a:srgbClr val="EC855C"/>
      </a:accent4>
      <a:accent5>
        <a:srgbClr val="8E7B6C"/>
      </a:accent5>
      <a:accent6>
        <a:srgbClr val="C75653"/>
      </a:accent6>
      <a:hlink>
        <a:srgbClr val="397D52"/>
      </a:hlink>
      <a:folHlink>
        <a:srgbClr val="000000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36BFB3AB80EA044897B163D651BE7CF" ma:contentTypeVersion="12" ma:contentTypeDescription="Create a new document." ma:contentTypeScope="" ma:versionID="5ccae34aae965e24db62e9729d4dd5e4">
  <xsd:schema xmlns:xsd="http://www.w3.org/2001/XMLSchema" xmlns:xs="http://www.w3.org/2001/XMLSchema" xmlns:p="http://schemas.microsoft.com/office/2006/metadata/properties" xmlns:ns2="38e4deb0-de08-4adb-aafc-d8ff02544178" targetNamespace="http://schemas.microsoft.com/office/2006/metadata/properties" ma:root="true" ma:fieldsID="73e7bd080f35e63ea4fc24c5765ee755" ns2:_="">
    <xsd:import namespace="38e4deb0-de08-4adb-aafc-d8ff0254417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8e4deb0-de08-4adb-aafc-d8ff0254417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BA20C22-D077-412B-81BA-8B2541026FAD}">
  <ds:schemaRefs>
    <ds:schemaRef ds:uri="http://www.w3.org/XML/1998/namespace"/>
    <ds:schemaRef ds:uri="http://schemas.microsoft.com/office/2006/documentManagement/types"/>
    <ds:schemaRef ds:uri="http://purl.org/dc/terms/"/>
    <ds:schemaRef ds:uri="38e4deb0-de08-4adb-aafc-d8ff02544178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814FB6BD-000C-41AF-9DE8-4264F777F37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8EF5AA9-B8DF-4DC7-90A1-A91BA595B6A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8e4deb0-de08-4adb-aafc-d8ff0254417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ORNL</Template>
  <TotalTime>13551</TotalTime>
  <Words>533</Words>
  <Application>Microsoft Macintosh PowerPoint</Application>
  <PresentationFormat>Widescreen</PresentationFormat>
  <Paragraphs>71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Arial Black</vt:lpstr>
      <vt:lpstr>Century Gothic</vt:lpstr>
      <vt:lpstr>Consolas</vt:lpstr>
      <vt:lpstr>ORNL</vt:lpstr>
      <vt:lpstr>Data science for neutron scattering</vt:lpstr>
      <vt:lpstr>What is modern scientific software? </vt:lpstr>
      <vt:lpstr>Key tools</vt:lpstr>
      <vt:lpstr>Version control and git</vt:lpstr>
      <vt:lpstr>some helpful (git) terminology</vt:lpstr>
      <vt:lpstr>some helpful (git) terminology</vt:lpstr>
      <vt:lpstr>What is github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Cloning a git hub repo</vt:lpstr>
      <vt:lpstr>Cloning a git hub repo</vt:lpstr>
      <vt:lpstr>the “Pull Request”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Basics of python and applications to neutron scattering</dc:title>
  <dc:subject/>
  <dc:creator>Guthrie, Malcolm</dc:creator>
  <cp:keywords/>
  <dc:description/>
  <cp:lastModifiedBy>Guthrie, Malcolm</cp:lastModifiedBy>
  <cp:revision>25</cp:revision>
  <dcterms:created xsi:type="dcterms:W3CDTF">2023-05-01T15:29:12Z</dcterms:created>
  <dcterms:modified xsi:type="dcterms:W3CDTF">2023-08-07T21:50:40Z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0x010100436BFB3AB80EA044897B163D651BE7CF</vt:lpwstr>
  </property>
  <property fmtid="{D5CDD505-2E9C-101B-9397-08002B2CF9AE}" pid="3" name="Order">
    <vt:r8>18100</vt:r8>
  </property>
  <property fmtid="{D5CDD505-2E9C-101B-9397-08002B2CF9AE}" pid="4" name="GUID">
    <vt:lpwstr>42b6f0ba-36c8-4301-8891-17ebf0c53400</vt:lpwstr>
  </property>
</Properties>
</file>